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319" r:id="rId2"/>
    <p:sldId id="259" r:id="rId3"/>
    <p:sldId id="330" r:id="rId4"/>
    <p:sldId id="331" r:id="rId5"/>
    <p:sldId id="269" r:id="rId6"/>
    <p:sldId id="324" r:id="rId7"/>
    <p:sldId id="316" r:id="rId8"/>
    <p:sldId id="261" r:id="rId9"/>
    <p:sldId id="363" r:id="rId10"/>
    <p:sldId id="364" r:id="rId11"/>
    <p:sldId id="332" r:id="rId12"/>
    <p:sldId id="333" r:id="rId13"/>
    <p:sldId id="334" r:id="rId14"/>
    <p:sldId id="361" r:id="rId15"/>
    <p:sldId id="362" r:id="rId16"/>
    <p:sldId id="304" r:id="rId17"/>
    <p:sldId id="303" r:id="rId18"/>
    <p:sldId id="307" r:id="rId19"/>
    <p:sldId id="313" r:id="rId20"/>
    <p:sldId id="314" r:id="rId21"/>
    <p:sldId id="329" r:id="rId22"/>
    <p:sldId id="315" r:id="rId23"/>
    <p:sldId id="317" r:id="rId24"/>
    <p:sldId id="267" r:id="rId25"/>
    <p:sldId id="310" r:id="rId26"/>
    <p:sldId id="308" r:id="rId27"/>
    <p:sldId id="309" r:id="rId28"/>
    <p:sldId id="312" r:id="rId29"/>
    <p:sldId id="365" r:id="rId30"/>
    <p:sldId id="325" r:id="rId31"/>
    <p:sldId id="326" r:id="rId32"/>
    <p:sldId id="327" r:id="rId33"/>
  </p:sldIdLst>
  <p:sldSz cx="9144000" cy="5143500" type="screen16x9"/>
  <p:notesSz cx="6858000" cy="9144000"/>
  <p:embeddedFontLst>
    <p:embeddedFont>
      <p:font typeface="Arvo" panose="020B0604020202020204" charset="0"/>
      <p:regular r:id="rId35"/>
      <p:bold r:id="rId36"/>
      <p:italic r:id="rId37"/>
      <p:boldItalic r:id="rId38"/>
    </p:embeddedFont>
    <p:embeddedFont>
      <p:font typeface="Bodoni" panose="020B0604020202020204" charset="0"/>
      <p:regular r:id="rId39"/>
      <p:bold r:id="rId40"/>
      <p:italic r:id="rId41"/>
      <p:boldItalic r:id="rId42"/>
    </p:embeddedFont>
    <p:embeddedFont>
      <p:font typeface="Cabin"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Montserrat" panose="020B0604020202020204" charset="0"/>
      <p:regular r:id="rId51"/>
      <p:bold r:id="rId52"/>
      <p:italic r:id="rId53"/>
      <p:boldItalic r:id="rId54"/>
    </p:embeddedFont>
    <p:embeddedFont>
      <p:font typeface="Montserrat ExtraLight" panose="020B0604020202020204" charset="0"/>
      <p:regular r:id="rId55"/>
      <p:bold r:id="rId56"/>
      <p:italic r:id="rId57"/>
      <p:boldItalic r:id="rId58"/>
    </p:embeddedFont>
    <p:embeddedFont>
      <p:font typeface="Montserrat Light" panose="020B0604020202020204" charset="0"/>
      <p:regular r:id="rId59"/>
      <p:bold r:id="rId60"/>
      <p:italic r:id="rId61"/>
      <p:boldItalic r:id="rId62"/>
    </p:embeddedFont>
    <p:embeddedFont>
      <p:font typeface="MS Mincho" panose="02020609040205080304" pitchFamily="49" charset="-128"/>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2C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3546AA-45DE-44DE-9E0D-C2C0296B1AF3}">
  <a:tblStyle styleId="{553546AA-45DE-44DE-9E0D-C2C0296B1A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43" y="739"/>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font" Target="fonts/font2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font" Target="fonts/font2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ED5EA-B745-491A-B72A-1E3C43F75ACB}" type="doc">
      <dgm:prSet loTypeId="urn:microsoft.com/office/officeart/2005/8/layout/vList4#1" loCatId="list" qsTypeId="urn:microsoft.com/office/officeart/2005/8/quickstyle/simple1" qsCatId="simple" csTypeId="urn:microsoft.com/office/officeart/2005/8/colors/accent2_1" csCatId="accent2" phldr="1"/>
      <dgm:spPr/>
      <dgm:t>
        <a:bodyPr/>
        <a:lstStyle/>
        <a:p>
          <a:endParaRPr lang="en-IN"/>
        </a:p>
      </dgm:t>
    </dgm:pt>
    <dgm:pt modelId="{33F7AD11-B49D-4867-8F42-59B545E81586}">
      <dgm:prSet/>
      <dgm:spPr>
        <a:ln>
          <a:solidFill>
            <a:schemeClr val="accent1">
              <a:lumMod val="75000"/>
            </a:schemeClr>
          </a:solidFill>
        </a:ln>
      </dgm:spPr>
      <dgm:t>
        <a:bodyPr/>
        <a:lstStyle/>
        <a:p>
          <a:pPr rtl="0"/>
          <a:r>
            <a:rPr lang="en-IN" b="1" dirty="0"/>
            <a:t>Debabrata Dutta, Founder and Executive Director</a:t>
          </a:r>
          <a:endParaRPr lang="en-IN" dirty="0"/>
        </a:p>
      </dgm:t>
    </dgm:pt>
    <dgm:pt modelId="{D6E6946E-0B0E-4B32-9338-A09C72EB397A}" type="parTrans" cxnId="{823263D5-6EE8-43E8-AC96-B6EF34427255}">
      <dgm:prSet/>
      <dgm:spPr/>
      <dgm:t>
        <a:bodyPr/>
        <a:lstStyle/>
        <a:p>
          <a:endParaRPr lang="en-IN"/>
        </a:p>
      </dgm:t>
    </dgm:pt>
    <dgm:pt modelId="{EC340119-8D61-4E6F-AA9F-790A9AEBF881}" type="sibTrans" cxnId="{823263D5-6EE8-43E8-AC96-B6EF34427255}">
      <dgm:prSet/>
      <dgm:spPr/>
      <dgm:t>
        <a:bodyPr/>
        <a:lstStyle/>
        <a:p>
          <a:endParaRPr lang="en-IN"/>
        </a:p>
      </dgm:t>
    </dgm:pt>
    <dgm:pt modelId="{B1BBC886-6BBF-44C3-8D83-BE3283D21463}">
      <dgm:prSet/>
      <dgm:spPr>
        <a:ln>
          <a:solidFill>
            <a:schemeClr val="accent1">
              <a:lumMod val="75000"/>
            </a:schemeClr>
          </a:solidFill>
        </a:ln>
      </dgm:spPr>
      <dgm:t>
        <a:bodyPr/>
        <a:lstStyle/>
        <a:p>
          <a:pPr rtl="0"/>
          <a:r>
            <a:rPr lang="en-IN" b="1" dirty="0"/>
            <a:t>Industry Experience</a:t>
          </a:r>
          <a:r>
            <a:rPr lang="en-IN" dirty="0"/>
            <a:t>: 30 Years</a:t>
          </a:r>
        </a:p>
      </dgm:t>
    </dgm:pt>
    <dgm:pt modelId="{63D6F97F-1B40-4223-98CC-95CCC59FA1E2}" type="parTrans" cxnId="{0C82CF62-9F76-48A3-8BED-5C78BD5A2384}">
      <dgm:prSet/>
      <dgm:spPr/>
      <dgm:t>
        <a:bodyPr/>
        <a:lstStyle/>
        <a:p>
          <a:endParaRPr lang="en-IN"/>
        </a:p>
      </dgm:t>
    </dgm:pt>
    <dgm:pt modelId="{0D43F782-D584-4B54-AFDF-F1D8960BA953}" type="sibTrans" cxnId="{0C82CF62-9F76-48A3-8BED-5C78BD5A2384}">
      <dgm:prSet/>
      <dgm:spPr/>
      <dgm:t>
        <a:bodyPr/>
        <a:lstStyle/>
        <a:p>
          <a:endParaRPr lang="en-IN"/>
        </a:p>
      </dgm:t>
    </dgm:pt>
    <dgm:pt modelId="{B557A2D5-E379-4A66-B3D1-CF04C07F1CB8}">
      <dgm:prSet/>
      <dgm:spPr>
        <a:ln>
          <a:solidFill>
            <a:schemeClr val="accent1">
              <a:lumMod val="75000"/>
            </a:schemeClr>
          </a:solidFill>
        </a:ln>
      </dgm:spPr>
      <dgm:t>
        <a:bodyPr/>
        <a:lstStyle/>
        <a:p>
          <a:pPr rtl="0"/>
          <a:r>
            <a:rPr lang="en-IN" b="1" dirty="0"/>
            <a:t>Past Organizations</a:t>
          </a:r>
          <a:r>
            <a:rPr lang="en-IN" dirty="0"/>
            <a:t>: DRDO, Wipro, Lucent, </a:t>
          </a:r>
          <a:r>
            <a:rPr lang="en-IN" dirty="0" err="1"/>
            <a:t>Ushacomm</a:t>
          </a:r>
          <a:endParaRPr lang="en-IN" dirty="0"/>
        </a:p>
      </dgm:t>
    </dgm:pt>
    <dgm:pt modelId="{A0634A5A-11EC-4F7E-8614-BFDE43FB93F3}" type="parTrans" cxnId="{E8E0E4FC-0519-48FC-B24C-650BDC02CDAC}">
      <dgm:prSet/>
      <dgm:spPr/>
      <dgm:t>
        <a:bodyPr/>
        <a:lstStyle/>
        <a:p>
          <a:endParaRPr lang="en-IN"/>
        </a:p>
      </dgm:t>
    </dgm:pt>
    <dgm:pt modelId="{6F33B5EA-1BC6-4747-BB32-347863FDB8B0}" type="sibTrans" cxnId="{E8E0E4FC-0519-48FC-B24C-650BDC02CDAC}">
      <dgm:prSet/>
      <dgm:spPr/>
      <dgm:t>
        <a:bodyPr/>
        <a:lstStyle/>
        <a:p>
          <a:endParaRPr lang="en-IN"/>
        </a:p>
      </dgm:t>
    </dgm:pt>
    <dgm:pt modelId="{B63D0C65-D083-4282-9A43-4D2C34A5A549}">
      <dgm:prSet/>
      <dgm:spPr>
        <a:ln>
          <a:solidFill>
            <a:schemeClr val="accent1">
              <a:lumMod val="75000"/>
            </a:schemeClr>
          </a:solidFill>
        </a:ln>
      </dgm:spPr>
      <dgm:t>
        <a:bodyPr/>
        <a:lstStyle/>
        <a:p>
          <a:pPr rtl="0"/>
          <a:r>
            <a:rPr lang="en-IN" b="1" dirty="0"/>
            <a:t>Expertise</a:t>
          </a:r>
          <a:r>
            <a:rPr lang="en-IN" dirty="0"/>
            <a:t>: Machine Learning, Telecom, Parallel Computing,, Mobility</a:t>
          </a:r>
        </a:p>
      </dgm:t>
    </dgm:pt>
    <dgm:pt modelId="{02B92E40-7296-4F6C-A387-4D44DC64E091}" type="parTrans" cxnId="{D55FC4CF-48D9-4D5B-AB5B-B8B7C831D109}">
      <dgm:prSet/>
      <dgm:spPr/>
      <dgm:t>
        <a:bodyPr/>
        <a:lstStyle/>
        <a:p>
          <a:endParaRPr lang="en-IN"/>
        </a:p>
      </dgm:t>
    </dgm:pt>
    <dgm:pt modelId="{5CF4C34F-487C-484D-ACF7-E8431B247A31}" type="sibTrans" cxnId="{D55FC4CF-48D9-4D5B-AB5B-B8B7C831D109}">
      <dgm:prSet/>
      <dgm:spPr/>
      <dgm:t>
        <a:bodyPr/>
        <a:lstStyle/>
        <a:p>
          <a:endParaRPr lang="en-IN"/>
        </a:p>
      </dgm:t>
    </dgm:pt>
    <dgm:pt modelId="{8CC6367F-8837-496F-A170-084A33312B36}">
      <dgm:prSet/>
      <dgm:spPr>
        <a:ln>
          <a:solidFill>
            <a:schemeClr val="accent1">
              <a:lumMod val="75000"/>
            </a:schemeClr>
          </a:solidFill>
        </a:ln>
      </dgm:spPr>
      <dgm:t>
        <a:bodyPr/>
        <a:lstStyle/>
        <a:p>
          <a:pPr rtl="0"/>
          <a:r>
            <a:rPr lang="en-IN" b="1" dirty="0"/>
            <a:t>Education</a:t>
          </a:r>
          <a:r>
            <a:rPr lang="en-IN" dirty="0"/>
            <a:t>: M Tech  Computer Sc. </a:t>
          </a:r>
          <a:r>
            <a:rPr lang="en-IN" dirty="0" err="1"/>
            <a:t>IISc</a:t>
          </a:r>
          <a:r>
            <a:rPr lang="en-IN" dirty="0"/>
            <a:t> Bangalore; B Tech Computer Sc. IIT Kharagpur</a:t>
          </a:r>
        </a:p>
      </dgm:t>
    </dgm:pt>
    <dgm:pt modelId="{6B0A90C4-AD18-4F37-A9A7-930CACA45161}" type="parTrans" cxnId="{749249D8-DFFC-4C44-9543-3485A8A81CB3}">
      <dgm:prSet/>
      <dgm:spPr/>
      <dgm:t>
        <a:bodyPr/>
        <a:lstStyle/>
        <a:p>
          <a:endParaRPr lang="en-IN"/>
        </a:p>
      </dgm:t>
    </dgm:pt>
    <dgm:pt modelId="{9F363E7D-3281-41E9-9943-CD7761C38BB8}" type="sibTrans" cxnId="{749249D8-DFFC-4C44-9543-3485A8A81CB3}">
      <dgm:prSet/>
      <dgm:spPr/>
      <dgm:t>
        <a:bodyPr/>
        <a:lstStyle/>
        <a:p>
          <a:endParaRPr lang="en-IN"/>
        </a:p>
      </dgm:t>
    </dgm:pt>
    <dgm:pt modelId="{4813043E-D1D2-4485-AAA5-8EBF9E8D91E2}">
      <dgm:prSet/>
      <dgm:spPr>
        <a:ln>
          <a:solidFill>
            <a:schemeClr val="accent1">
              <a:lumMod val="75000"/>
            </a:schemeClr>
          </a:solidFill>
        </a:ln>
      </dgm:spPr>
      <dgm:t>
        <a:bodyPr/>
        <a:lstStyle/>
        <a:p>
          <a:pPr rtl="0"/>
          <a:r>
            <a:rPr lang="en-US" sz="1500" b="1" dirty="0"/>
            <a:t>Satyajit Roy - Head of International Business Development</a:t>
          </a:r>
          <a:endParaRPr lang="en-IN" sz="1500" b="1" dirty="0"/>
        </a:p>
      </dgm:t>
    </dgm:pt>
    <dgm:pt modelId="{14A945FC-C4B7-43A8-A525-F67D560D7C04}" type="parTrans" cxnId="{9BF9E6E6-40C0-4595-BD47-FA6F783F30F1}">
      <dgm:prSet/>
      <dgm:spPr/>
      <dgm:t>
        <a:bodyPr/>
        <a:lstStyle/>
        <a:p>
          <a:endParaRPr lang="en-IN"/>
        </a:p>
      </dgm:t>
    </dgm:pt>
    <dgm:pt modelId="{EB80D82E-156B-4B9F-ADC3-45CEDE3FDE2D}" type="sibTrans" cxnId="{9BF9E6E6-40C0-4595-BD47-FA6F783F30F1}">
      <dgm:prSet/>
      <dgm:spPr/>
      <dgm:t>
        <a:bodyPr/>
        <a:lstStyle/>
        <a:p>
          <a:endParaRPr lang="en-IN"/>
        </a:p>
      </dgm:t>
    </dgm:pt>
    <dgm:pt modelId="{31D2FBEF-A41C-4F63-A2C5-B4C6D5F3567A}">
      <dgm:prSet custT="1"/>
      <dgm:spPr>
        <a:ln>
          <a:solidFill>
            <a:schemeClr val="accent1">
              <a:lumMod val="75000"/>
            </a:schemeClr>
          </a:solidFill>
        </a:ln>
      </dgm:spPr>
      <dgm:t>
        <a:bodyPr/>
        <a:lstStyle/>
        <a:p>
          <a:pPr rtl="0"/>
          <a:r>
            <a:rPr lang="en-IN" sz="1300" b="1" dirty="0"/>
            <a:t>Industry Experience</a:t>
          </a:r>
          <a:r>
            <a:rPr lang="en-IN" sz="1300" dirty="0"/>
            <a:t>: 4 Years</a:t>
          </a:r>
        </a:p>
      </dgm:t>
    </dgm:pt>
    <dgm:pt modelId="{7E3AFF29-0CA2-4490-9C3F-7BE1E369313A}" type="parTrans" cxnId="{3318BB75-59C3-419B-892B-C0CE2648B4B5}">
      <dgm:prSet/>
      <dgm:spPr/>
      <dgm:t>
        <a:bodyPr/>
        <a:lstStyle/>
        <a:p>
          <a:endParaRPr lang="en-IN"/>
        </a:p>
      </dgm:t>
    </dgm:pt>
    <dgm:pt modelId="{7D59E7A9-D1C2-486A-954B-D5088E297169}" type="sibTrans" cxnId="{3318BB75-59C3-419B-892B-C0CE2648B4B5}">
      <dgm:prSet/>
      <dgm:spPr/>
      <dgm:t>
        <a:bodyPr/>
        <a:lstStyle/>
        <a:p>
          <a:endParaRPr lang="en-IN"/>
        </a:p>
      </dgm:t>
    </dgm:pt>
    <dgm:pt modelId="{7CB4078D-D03B-46D4-8B42-6A7298C49F71}">
      <dgm:prSet/>
      <dgm:spPr>
        <a:ln>
          <a:solidFill>
            <a:schemeClr val="accent1">
              <a:lumMod val="75000"/>
            </a:schemeClr>
          </a:solidFill>
        </a:ln>
      </dgm:spPr>
      <dgm:t>
        <a:bodyPr/>
        <a:lstStyle/>
        <a:p>
          <a:pPr rtl="0"/>
          <a:endParaRPr lang="en-IN" sz="1200" dirty="0"/>
        </a:p>
      </dgm:t>
    </dgm:pt>
    <dgm:pt modelId="{72F851F1-8AAA-4FE8-9558-6393B9E3391E}" type="parTrans" cxnId="{B1920FED-CC4D-4A38-9E5B-6C35C5DA99AB}">
      <dgm:prSet/>
      <dgm:spPr/>
      <dgm:t>
        <a:bodyPr/>
        <a:lstStyle/>
        <a:p>
          <a:endParaRPr lang="en-IN"/>
        </a:p>
      </dgm:t>
    </dgm:pt>
    <dgm:pt modelId="{075289AA-8AE3-47E3-BD38-5BB0FBE102FB}" type="sibTrans" cxnId="{B1920FED-CC4D-4A38-9E5B-6C35C5DA99AB}">
      <dgm:prSet/>
      <dgm:spPr/>
      <dgm:t>
        <a:bodyPr/>
        <a:lstStyle/>
        <a:p>
          <a:endParaRPr lang="en-IN"/>
        </a:p>
      </dgm:t>
    </dgm:pt>
    <dgm:pt modelId="{44E623FD-11E6-41E9-9924-99500FB14260}">
      <dgm:prSet custT="1"/>
      <dgm:spPr>
        <a:ln>
          <a:solidFill>
            <a:schemeClr val="accent1">
              <a:lumMod val="75000"/>
            </a:schemeClr>
          </a:solidFill>
        </a:ln>
      </dgm:spPr>
      <dgm:t>
        <a:bodyPr/>
        <a:lstStyle/>
        <a:p>
          <a:r>
            <a:rPr lang="en-IN" sz="1300" b="1" dirty="0"/>
            <a:t>Past Organizations</a:t>
          </a:r>
          <a:r>
            <a:rPr lang="en-IN" sz="1300" dirty="0"/>
            <a:t>: DNV, Go Marine, Early Stage Start-ups</a:t>
          </a:r>
        </a:p>
      </dgm:t>
    </dgm:pt>
    <dgm:pt modelId="{95F845C0-7AD7-4DE6-82E6-D095B94784CF}" type="parTrans" cxnId="{3EA29172-DAC3-4829-8D5F-588E6619CF2C}">
      <dgm:prSet/>
      <dgm:spPr/>
      <dgm:t>
        <a:bodyPr/>
        <a:lstStyle/>
        <a:p>
          <a:endParaRPr lang="en-IN"/>
        </a:p>
      </dgm:t>
    </dgm:pt>
    <dgm:pt modelId="{965B6FE8-6737-4BF6-A2F4-D66DF79DBECA}" type="sibTrans" cxnId="{3EA29172-DAC3-4829-8D5F-588E6619CF2C}">
      <dgm:prSet/>
      <dgm:spPr/>
      <dgm:t>
        <a:bodyPr/>
        <a:lstStyle/>
        <a:p>
          <a:endParaRPr lang="en-IN"/>
        </a:p>
      </dgm:t>
    </dgm:pt>
    <dgm:pt modelId="{0DA29817-2FE3-4043-B16B-D01C8BBC6D64}">
      <dgm:prSet custT="1"/>
      <dgm:spPr>
        <a:ln>
          <a:solidFill>
            <a:schemeClr val="accent1">
              <a:lumMod val="75000"/>
            </a:schemeClr>
          </a:solidFill>
        </a:ln>
      </dgm:spPr>
      <dgm:t>
        <a:bodyPr/>
        <a:lstStyle/>
        <a:p>
          <a:r>
            <a:rPr lang="en-IN" sz="1300" b="1" dirty="0"/>
            <a:t>Expertise</a:t>
          </a:r>
          <a:r>
            <a:rPr lang="en-IN" sz="1300" dirty="0"/>
            <a:t>: Technology Evaluation, Data analytics, management systems, Business Development, Six Sigma Black Belt </a:t>
          </a:r>
        </a:p>
      </dgm:t>
    </dgm:pt>
    <dgm:pt modelId="{8D35A3F9-E540-46F6-9D96-2028D846DE53}" type="parTrans" cxnId="{7BAC87E5-600C-44B2-ABCA-BBE04561295B}">
      <dgm:prSet/>
      <dgm:spPr/>
      <dgm:t>
        <a:bodyPr/>
        <a:lstStyle/>
        <a:p>
          <a:endParaRPr lang="en-IN"/>
        </a:p>
      </dgm:t>
    </dgm:pt>
    <dgm:pt modelId="{6456E6EB-28D4-401E-973F-3119B9AFB960}" type="sibTrans" cxnId="{7BAC87E5-600C-44B2-ABCA-BBE04561295B}">
      <dgm:prSet/>
      <dgm:spPr/>
      <dgm:t>
        <a:bodyPr/>
        <a:lstStyle/>
        <a:p>
          <a:endParaRPr lang="en-IN"/>
        </a:p>
      </dgm:t>
    </dgm:pt>
    <dgm:pt modelId="{9D4E1165-7CF0-4759-ADEC-695FBC0E0B9B}">
      <dgm:prSet custT="1"/>
      <dgm:spPr>
        <a:ln>
          <a:solidFill>
            <a:schemeClr val="accent1">
              <a:lumMod val="75000"/>
            </a:schemeClr>
          </a:solidFill>
        </a:ln>
      </dgm:spPr>
      <dgm:t>
        <a:bodyPr/>
        <a:lstStyle/>
        <a:p>
          <a:r>
            <a:rPr lang="en-US" sz="1300" b="1" dirty="0"/>
            <a:t>Education</a:t>
          </a:r>
          <a:r>
            <a:rPr lang="en-US" sz="1300" dirty="0"/>
            <a:t>: Electrical Engineering and Economics from Pennsylvania State University </a:t>
          </a:r>
          <a:endParaRPr lang="en-IN" sz="1300" dirty="0"/>
        </a:p>
      </dgm:t>
    </dgm:pt>
    <dgm:pt modelId="{D5C60FA4-CB55-49E0-9149-F92B87E2B425}" type="parTrans" cxnId="{D777BD08-E058-46AE-825E-8BEA212DB166}">
      <dgm:prSet/>
      <dgm:spPr/>
      <dgm:t>
        <a:bodyPr/>
        <a:lstStyle/>
        <a:p>
          <a:endParaRPr lang="en-IN"/>
        </a:p>
      </dgm:t>
    </dgm:pt>
    <dgm:pt modelId="{0BB6837E-EFDB-41FE-A5E1-04754F05B6A5}" type="sibTrans" cxnId="{D777BD08-E058-46AE-825E-8BEA212DB166}">
      <dgm:prSet/>
      <dgm:spPr/>
      <dgm:t>
        <a:bodyPr/>
        <a:lstStyle/>
        <a:p>
          <a:endParaRPr lang="en-IN"/>
        </a:p>
      </dgm:t>
    </dgm:pt>
    <dgm:pt modelId="{DD285ED9-B558-40BE-8BB4-450320744ABA}">
      <dgm:prSet/>
      <dgm:spPr>
        <a:ln>
          <a:solidFill>
            <a:schemeClr val="accent1">
              <a:lumMod val="75000"/>
            </a:schemeClr>
          </a:solidFill>
        </a:ln>
      </dgm:spPr>
      <dgm:t>
        <a:bodyPr/>
        <a:lstStyle/>
        <a:p>
          <a:pPr rtl="0"/>
          <a:r>
            <a:rPr lang="en-IN" b="1" dirty="0"/>
            <a:t>Ambar Mukerji, Executive Director</a:t>
          </a:r>
          <a:endParaRPr lang="en-IN" dirty="0"/>
        </a:p>
      </dgm:t>
    </dgm:pt>
    <dgm:pt modelId="{97DCEB0B-2D0A-4644-885B-28E41DFE9357}" type="parTrans" cxnId="{D39C76D7-7A4A-4C10-B506-7558AF623E7B}">
      <dgm:prSet/>
      <dgm:spPr/>
      <dgm:t>
        <a:bodyPr/>
        <a:lstStyle/>
        <a:p>
          <a:endParaRPr lang="en-IN"/>
        </a:p>
      </dgm:t>
    </dgm:pt>
    <dgm:pt modelId="{8C23AF30-9435-484A-ADBC-C2E56FCE9F56}" type="sibTrans" cxnId="{D39C76D7-7A4A-4C10-B506-7558AF623E7B}">
      <dgm:prSet/>
      <dgm:spPr/>
      <dgm:t>
        <a:bodyPr/>
        <a:lstStyle/>
        <a:p>
          <a:endParaRPr lang="en-IN"/>
        </a:p>
      </dgm:t>
    </dgm:pt>
    <dgm:pt modelId="{0E9BD9C5-7733-4666-88F7-2C43B1106427}">
      <dgm:prSet/>
      <dgm:spPr>
        <a:ln>
          <a:solidFill>
            <a:schemeClr val="accent1">
              <a:lumMod val="75000"/>
            </a:schemeClr>
          </a:solidFill>
        </a:ln>
      </dgm:spPr>
      <dgm:t>
        <a:bodyPr/>
        <a:lstStyle/>
        <a:p>
          <a:pPr rtl="0"/>
          <a:r>
            <a:rPr lang="en-IN" b="1" dirty="0"/>
            <a:t>Industry Experience</a:t>
          </a:r>
          <a:r>
            <a:rPr lang="en-IN" dirty="0"/>
            <a:t>: 32 Years</a:t>
          </a:r>
        </a:p>
      </dgm:t>
    </dgm:pt>
    <dgm:pt modelId="{1C8DA542-AC09-402F-AFD8-A6AD13B74BB5}" type="parTrans" cxnId="{ED0C0F9A-305A-4CEB-BA13-82C1FBA2138A}">
      <dgm:prSet/>
      <dgm:spPr/>
      <dgm:t>
        <a:bodyPr/>
        <a:lstStyle/>
        <a:p>
          <a:endParaRPr lang="en-IN"/>
        </a:p>
      </dgm:t>
    </dgm:pt>
    <dgm:pt modelId="{9813FA4A-DD24-4AF9-A188-DB6B2D7E3F79}" type="sibTrans" cxnId="{ED0C0F9A-305A-4CEB-BA13-82C1FBA2138A}">
      <dgm:prSet/>
      <dgm:spPr/>
      <dgm:t>
        <a:bodyPr/>
        <a:lstStyle/>
        <a:p>
          <a:endParaRPr lang="en-IN"/>
        </a:p>
      </dgm:t>
    </dgm:pt>
    <dgm:pt modelId="{9994A34A-A18D-4527-BC8F-0F47887E1959}">
      <dgm:prSet/>
      <dgm:spPr>
        <a:ln>
          <a:solidFill>
            <a:schemeClr val="accent1">
              <a:lumMod val="75000"/>
            </a:schemeClr>
          </a:solidFill>
        </a:ln>
      </dgm:spPr>
      <dgm:t>
        <a:bodyPr/>
        <a:lstStyle/>
        <a:p>
          <a:pPr rtl="0"/>
          <a:r>
            <a:rPr lang="en-IN" b="1" dirty="0"/>
            <a:t>Past Organizations</a:t>
          </a:r>
          <a:r>
            <a:rPr lang="en-IN" dirty="0"/>
            <a:t>: </a:t>
          </a:r>
          <a:r>
            <a:rPr lang="en-GB" dirty="0"/>
            <a:t>Lovelock/</a:t>
          </a:r>
          <a:r>
            <a:rPr lang="en-GB" dirty="0" err="1"/>
            <a:t>Flakt</a:t>
          </a:r>
          <a:r>
            <a:rPr lang="en-GB" dirty="0"/>
            <a:t>/Digital (DEC), Xerox, Telstra, </a:t>
          </a:r>
          <a:r>
            <a:rPr lang="en-GB" dirty="0" err="1"/>
            <a:t>UshaComm</a:t>
          </a:r>
          <a:r>
            <a:rPr lang="en-GB" dirty="0"/>
            <a:t> and early stage companies as </a:t>
          </a:r>
          <a:r>
            <a:rPr lang="en-US" dirty="0"/>
            <a:t>CFO/COO/CEO.</a:t>
          </a:r>
          <a:endParaRPr lang="en-IN" dirty="0"/>
        </a:p>
      </dgm:t>
    </dgm:pt>
    <dgm:pt modelId="{BE792481-1606-4638-AF4E-EEE70334AF03}" type="parTrans" cxnId="{15C450D2-644A-4D00-973C-8DCA8744DF01}">
      <dgm:prSet/>
      <dgm:spPr/>
      <dgm:t>
        <a:bodyPr/>
        <a:lstStyle/>
        <a:p>
          <a:endParaRPr lang="en-IN"/>
        </a:p>
      </dgm:t>
    </dgm:pt>
    <dgm:pt modelId="{E1537BE4-F369-49DE-B83E-0842EA625B25}" type="sibTrans" cxnId="{15C450D2-644A-4D00-973C-8DCA8744DF01}">
      <dgm:prSet/>
      <dgm:spPr/>
      <dgm:t>
        <a:bodyPr/>
        <a:lstStyle/>
        <a:p>
          <a:endParaRPr lang="en-IN"/>
        </a:p>
      </dgm:t>
    </dgm:pt>
    <dgm:pt modelId="{B596FC82-AA86-499A-848D-7A6978892E06}">
      <dgm:prSet/>
      <dgm:spPr>
        <a:ln>
          <a:solidFill>
            <a:schemeClr val="accent1">
              <a:lumMod val="75000"/>
            </a:schemeClr>
          </a:solidFill>
        </a:ln>
      </dgm:spPr>
      <dgm:t>
        <a:bodyPr/>
        <a:lstStyle/>
        <a:p>
          <a:pPr rtl="0"/>
          <a:r>
            <a:rPr lang="en-IN" b="1" dirty="0"/>
            <a:t>Expertise</a:t>
          </a:r>
          <a:r>
            <a:rPr lang="en-IN" dirty="0"/>
            <a:t>: </a:t>
          </a:r>
          <a:r>
            <a:rPr lang="en-US" dirty="0"/>
            <a:t>Financial and Business Management and Business Development and Financing</a:t>
          </a:r>
          <a:endParaRPr lang="en-IN" dirty="0"/>
        </a:p>
      </dgm:t>
    </dgm:pt>
    <dgm:pt modelId="{3068EF5C-B57B-4D7A-A5F4-BE476464D619}" type="parTrans" cxnId="{E2FABE4C-0885-4D7E-BFEC-5D977D5F5C73}">
      <dgm:prSet/>
      <dgm:spPr/>
      <dgm:t>
        <a:bodyPr/>
        <a:lstStyle/>
        <a:p>
          <a:endParaRPr lang="en-IN"/>
        </a:p>
      </dgm:t>
    </dgm:pt>
    <dgm:pt modelId="{4038638C-DD95-47A5-99C3-A9CF5D36E12B}" type="sibTrans" cxnId="{E2FABE4C-0885-4D7E-BFEC-5D977D5F5C73}">
      <dgm:prSet/>
      <dgm:spPr/>
      <dgm:t>
        <a:bodyPr/>
        <a:lstStyle/>
        <a:p>
          <a:endParaRPr lang="en-IN"/>
        </a:p>
      </dgm:t>
    </dgm:pt>
    <dgm:pt modelId="{255819CB-7F14-4FF1-A0BE-871944381A59}">
      <dgm:prSet/>
      <dgm:spPr>
        <a:ln>
          <a:solidFill>
            <a:schemeClr val="accent1">
              <a:lumMod val="75000"/>
            </a:schemeClr>
          </a:solidFill>
        </a:ln>
      </dgm:spPr>
      <dgm:t>
        <a:bodyPr/>
        <a:lstStyle/>
        <a:p>
          <a:pPr rtl="0"/>
          <a:r>
            <a:rPr lang="en-IN" b="1" dirty="0"/>
            <a:t>Education</a:t>
          </a:r>
          <a:r>
            <a:rPr lang="en-IN" dirty="0"/>
            <a:t>: Chartered Accountant</a:t>
          </a:r>
        </a:p>
      </dgm:t>
    </dgm:pt>
    <dgm:pt modelId="{44E238ED-C7A1-4B24-8419-9E27CBB649F3}" type="parTrans" cxnId="{1089C710-3A39-4029-9B86-9548BF88857D}">
      <dgm:prSet/>
      <dgm:spPr/>
      <dgm:t>
        <a:bodyPr/>
        <a:lstStyle/>
        <a:p>
          <a:endParaRPr lang="en-IN"/>
        </a:p>
      </dgm:t>
    </dgm:pt>
    <dgm:pt modelId="{7129EBED-CD27-4A30-A552-D2D2E1B16D17}" type="sibTrans" cxnId="{1089C710-3A39-4029-9B86-9548BF88857D}">
      <dgm:prSet/>
      <dgm:spPr/>
      <dgm:t>
        <a:bodyPr/>
        <a:lstStyle/>
        <a:p>
          <a:endParaRPr lang="en-IN"/>
        </a:p>
      </dgm:t>
    </dgm:pt>
    <dgm:pt modelId="{F987737A-144B-4BE2-9793-48685A8660DF}" type="pres">
      <dgm:prSet presAssocID="{4C0ED5EA-B745-491A-B72A-1E3C43F75ACB}" presName="linear" presStyleCnt="0">
        <dgm:presLayoutVars>
          <dgm:dir/>
          <dgm:resizeHandles val="exact"/>
        </dgm:presLayoutVars>
      </dgm:prSet>
      <dgm:spPr/>
    </dgm:pt>
    <dgm:pt modelId="{DAA3C140-49D3-469F-9DCF-49AD5B9F2119}" type="pres">
      <dgm:prSet presAssocID="{33F7AD11-B49D-4867-8F42-59B545E81586}" presName="comp" presStyleCnt="0"/>
      <dgm:spPr/>
    </dgm:pt>
    <dgm:pt modelId="{23340912-577C-4E67-AA8D-8779D6027222}" type="pres">
      <dgm:prSet presAssocID="{33F7AD11-B49D-4867-8F42-59B545E81586}" presName="box" presStyleLbl="node1" presStyleIdx="0" presStyleCnt="3"/>
      <dgm:spPr/>
    </dgm:pt>
    <dgm:pt modelId="{522FFF78-9D27-4C89-B2A1-F859DC4D0821}" type="pres">
      <dgm:prSet presAssocID="{33F7AD11-B49D-4867-8F42-59B545E81586}" presName="img" presStyleLbl="fgImgPlace1" presStyleIdx="0" presStyleCnt="3"/>
      <dgm:spPr>
        <a:blipFill rotWithShape="1">
          <a:blip xmlns:r="http://schemas.openxmlformats.org/officeDocument/2006/relationships" r:embed="rId1"/>
          <a:stretch>
            <a:fillRect/>
          </a:stretch>
        </a:blipFill>
        <a:ln>
          <a:solidFill>
            <a:schemeClr val="accent1">
              <a:lumMod val="75000"/>
            </a:schemeClr>
          </a:solidFill>
        </a:ln>
      </dgm:spPr>
    </dgm:pt>
    <dgm:pt modelId="{05B6F417-5949-4871-98F2-9D27CA36B399}" type="pres">
      <dgm:prSet presAssocID="{33F7AD11-B49D-4867-8F42-59B545E81586}" presName="text" presStyleLbl="node1" presStyleIdx="0" presStyleCnt="3">
        <dgm:presLayoutVars>
          <dgm:bulletEnabled val="1"/>
        </dgm:presLayoutVars>
      </dgm:prSet>
      <dgm:spPr/>
    </dgm:pt>
    <dgm:pt modelId="{544B840D-3AE0-49E4-B540-8558893E3488}" type="pres">
      <dgm:prSet presAssocID="{EC340119-8D61-4E6F-AA9F-790A9AEBF881}" presName="spacer" presStyleCnt="0"/>
      <dgm:spPr/>
    </dgm:pt>
    <dgm:pt modelId="{2250D25E-67B3-43A1-90E0-E26D1EEF9AC9}" type="pres">
      <dgm:prSet presAssocID="{DD285ED9-B558-40BE-8BB4-450320744ABA}" presName="comp" presStyleCnt="0"/>
      <dgm:spPr/>
    </dgm:pt>
    <dgm:pt modelId="{B14A0A3E-F1D3-4D80-B9FE-313F3E80DD07}" type="pres">
      <dgm:prSet presAssocID="{DD285ED9-B558-40BE-8BB4-450320744ABA}" presName="box" presStyleLbl="node1" presStyleIdx="1" presStyleCnt="3"/>
      <dgm:spPr/>
    </dgm:pt>
    <dgm:pt modelId="{C83E3339-7D15-4DD4-83F2-A31F9342B546}" type="pres">
      <dgm:prSet presAssocID="{DD285ED9-B558-40BE-8BB4-450320744ABA}" presName="img" presStyleLbl="fgImgPlace1" presStyleIdx="1" presStyleCnt="3"/>
      <dgm:spPr>
        <a:blipFill rotWithShape="1">
          <a:blip xmlns:r="http://schemas.openxmlformats.org/officeDocument/2006/relationships" r:embed="rId2"/>
          <a:stretch>
            <a:fillRect/>
          </a:stretch>
        </a:blipFill>
        <a:ln>
          <a:solidFill>
            <a:schemeClr val="accent1">
              <a:lumMod val="75000"/>
            </a:schemeClr>
          </a:solidFill>
        </a:ln>
      </dgm:spPr>
    </dgm:pt>
    <dgm:pt modelId="{517564F7-6C70-42FA-B898-AB497FE9A0C3}" type="pres">
      <dgm:prSet presAssocID="{DD285ED9-B558-40BE-8BB4-450320744ABA}" presName="text" presStyleLbl="node1" presStyleIdx="1" presStyleCnt="3">
        <dgm:presLayoutVars>
          <dgm:bulletEnabled val="1"/>
        </dgm:presLayoutVars>
      </dgm:prSet>
      <dgm:spPr/>
    </dgm:pt>
    <dgm:pt modelId="{1B8834F0-24C9-4346-82AA-5AD96027BB3F}" type="pres">
      <dgm:prSet presAssocID="{8C23AF30-9435-484A-ADBC-C2E56FCE9F56}" presName="spacer" presStyleCnt="0"/>
      <dgm:spPr/>
    </dgm:pt>
    <dgm:pt modelId="{918BC35A-B1A8-4BB5-A3C9-786EC6EE56C9}" type="pres">
      <dgm:prSet presAssocID="{4813043E-D1D2-4485-AAA5-8EBF9E8D91E2}" presName="comp" presStyleCnt="0"/>
      <dgm:spPr/>
    </dgm:pt>
    <dgm:pt modelId="{7D22FD4B-C321-43C0-ABB5-0AD493CC9ADA}" type="pres">
      <dgm:prSet presAssocID="{4813043E-D1D2-4485-AAA5-8EBF9E8D91E2}" presName="box" presStyleLbl="node1" presStyleIdx="2" presStyleCnt="3"/>
      <dgm:spPr/>
    </dgm:pt>
    <dgm:pt modelId="{57D1924B-D702-4A93-A6AA-435A569E146C}" type="pres">
      <dgm:prSet presAssocID="{4813043E-D1D2-4485-AAA5-8EBF9E8D91E2}" presName="img" presStyleLbl="fgImgPlace1" presStyleIdx="2" presStyleCnt="3"/>
      <dgm:spPr>
        <a:blipFill rotWithShape="1">
          <a:blip xmlns:r="http://schemas.openxmlformats.org/officeDocument/2006/relationships" r:embed="rId3"/>
          <a:stretch>
            <a:fillRect/>
          </a:stretch>
        </a:blipFill>
        <a:ln>
          <a:solidFill>
            <a:schemeClr val="accent1">
              <a:lumMod val="75000"/>
            </a:schemeClr>
          </a:solidFill>
        </a:ln>
      </dgm:spPr>
    </dgm:pt>
    <dgm:pt modelId="{743002C7-AACD-4496-86C2-4B04FC07E46B}" type="pres">
      <dgm:prSet presAssocID="{4813043E-D1D2-4485-AAA5-8EBF9E8D91E2}" presName="text" presStyleLbl="node1" presStyleIdx="2" presStyleCnt="3">
        <dgm:presLayoutVars>
          <dgm:bulletEnabled val="1"/>
        </dgm:presLayoutVars>
      </dgm:prSet>
      <dgm:spPr/>
    </dgm:pt>
  </dgm:ptLst>
  <dgm:cxnLst>
    <dgm:cxn modelId="{08B94D04-178E-144E-8189-033F1FA958FF}" type="presOf" srcId="{B557A2D5-E379-4A66-B3D1-CF04C07F1CB8}" destId="{23340912-577C-4E67-AA8D-8779D6027222}" srcOrd="0" destOrd="2" presId="urn:microsoft.com/office/officeart/2005/8/layout/vList4#1"/>
    <dgm:cxn modelId="{4D443506-28F3-C64B-A0A2-13E5C637D33B}" type="presOf" srcId="{0E9BD9C5-7733-4666-88F7-2C43B1106427}" destId="{517564F7-6C70-42FA-B898-AB497FE9A0C3}" srcOrd="1" destOrd="1" presId="urn:microsoft.com/office/officeart/2005/8/layout/vList4#1"/>
    <dgm:cxn modelId="{D777BD08-E058-46AE-825E-8BEA212DB166}" srcId="{4813043E-D1D2-4485-AAA5-8EBF9E8D91E2}" destId="{9D4E1165-7CF0-4759-ADEC-695FBC0E0B9B}" srcOrd="3" destOrd="0" parTransId="{D5C60FA4-CB55-49E0-9149-F92B87E2B425}" sibTransId="{0BB6837E-EFDB-41FE-A5E1-04754F05B6A5}"/>
    <dgm:cxn modelId="{656C7809-8F46-D84E-AD88-0F501AE42F13}" type="presOf" srcId="{255819CB-7F14-4FF1-A0BE-871944381A59}" destId="{B14A0A3E-F1D3-4D80-B9FE-313F3E80DD07}" srcOrd="0" destOrd="4" presId="urn:microsoft.com/office/officeart/2005/8/layout/vList4#1"/>
    <dgm:cxn modelId="{58D3C50E-B679-4B40-85C0-34FAE56F4B87}" type="presOf" srcId="{44E623FD-11E6-41E9-9924-99500FB14260}" destId="{743002C7-AACD-4496-86C2-4B04FC07E46B}" srcOrd="1" destOrd="2" presId="urn:microsoft.com/office/officeart/2005/8/layout/vList4#1"/>
    <dgm:cxn modelId="{1089C710-3A39-4029-9B86-9548BF88857D}" srcId="{DD285ED9-B558-40BE-8BB4-450320744ABA}" destId="{255819CB-7F14-4FF1-A0BE-871944381A59}" srcOrd="3" destOrd="0" parTransId="{44E238ED-C7A1-4B24-8419-9E27CBB649F3}" sibTransId="{7129EBED-CD27-4A30-A552-D2D2E1B16D17}"/>
    <dgm:cxn modelId="{8C5DDE1B-0629-3A4E-906A-4AD397E81775}" type="presOf" srcId="{44E623FD-11E6-41E9-9924-99500FB14260}" destId="{7D22FD4B-C321-43C0-ABB5-0AD493CC9ADA}" srcOrd="0" destOrd="2" presId="urn:microsoft.com/office/officeart/2005/8/layout/vList4#1"/>
    <dgm:cxn modelId="{9120AB20-924C-5444-9BB6-533DCDF7ECDD}" type="presOf" srcId="{B63D0C65-D083-4282-9A43-4D2C34A5A549}" destId="{23340912-577C-4E67-AA8D-8779D6027222}" srcOrd="0" destOrd="3" presId="urn:microsoft.com/office/officeart/2005/8/layout/vList4#1"/>
    <dgm:cxn modelId="{8D2B4A25-A029-8C48-8988-94A96F388A30}" type="presOf" srcId="{B63D0C65-D083-4282-9A43-4D2C34A5A549}" destId="{05B6F417-5949-4871-98F2-9D27CA36B399}" srcOrd="1" destOrd="3" presId="urn:microsoft.com/office/officeart/2005/8/layout/vList4#1"/>
    <dgm:cxn modelId="{6E497529-4053-C446-9A42-76437B7E2892}" type="presOf" srcId="{B596FC82-AA86-499A-848D-7A6978892E06}" destId="{517564F7-6C70-42FA-B898-AB497FE9A0C3}" srcOrd="1" destOrd="3" presId="urn:microsoft.com/office/officeart/2005/8/layout/vList4#1"/>
    <dgm:cxn modelId="{5627382B-D891-4D43-A597-78D3ACF1E622}" type="presOf" srcId="{0DA29817-2FE3-4043-B16B-D01C8BBC6D64}" destId="{743002C7-AACD-4496-86C2-4B04FC07E46B}" srcOrd="1" destOrd="3" presId="urn:microsoft.com/office/officeart/2005/8/layout/vList4#1"/>
    <dgm:cxn modelId="{520F3732-BF36-B245-A70C-40EA72F90A40}" type="presOf" srcId="{4C0ED5EA-B745-491A-B72A-1E3C43F75ACB}" destId="{F987737A-144B-4BE2-9793-48685A8660DF}" srcOrd="0" destOrd="0" presId="urn:microsoft.com/office/officeart/2005/8/layout/vList4#1"/>
    <dgm:cxn modelId="{D0CFCA35-70FB-7C4F-987A-1F6E34EC1D6E}" type="presOf" srcId="{0E9BD9C5-7733-4666-88F7-2C43B1106427}" destId="{B14A0A3E-F1D3-4D80-B9FE-313F3E80DD07}" srcOrd="0" destOrd="1" presId="urn:microsoft.com/office/officeart/2005/8/layout/vList4#1"/>
    <dgm:cxn modelId="{4953DD3E-9985-FF43-9803-0D6FBA2BD431}" type="presOf" srcId="{9D4E1165-7CF0-4759-ADEC-695FBC0E0B9B}" destId="{743002C7-AACD-4496-86C2-4B04FC07E46B}" srcOrd="1" destOrd="4" presId="urn:microsoft.com/office/officeart/2005/8/layout/vList4#1"/>
    <dgm:cxn modelId="{0C82CF62-9F76-48A3-8BED-5C78BD5A2384}" srcId="{33F7AD11-B49D-4867-8F42-59B545E81586}" destId="{B1BBC886-6BBF-44C3-8D83-BE3283D21463}" srcOrd="0" destOrd="0" parTransId="{63D6F97F-1B40-4223-98CC-95CCC59FA1E2}" sibTransId="{0D43F782-D584-4B54-AFDF-F1D8960BA953}"/>
    <dgm:cxn modelId="{3DBF0563-17E6-5A42-B4A5-763DDA77BF6B}" type="presOf" srcId="{7CB4078D-D03B-46D4-8B42-6A7298C49F71}" destId="{743002C7-AACD-4496-86C2-4B04FC07E46B}" srcOrd="1" destOrd="5" presId="urn:microsoft.com/office/officeart/2005/8/layout/vList4#1"/>
    <dgm:cxn modelId="{377E5C64-149C-7E42-8C57-973658831C70}" type="presOf" srcId="{9994A34A-A18D-4527-BC8F-0F47887E1959}" destId="{B14A0A3E-F1D3-4D80-B9FE-313F3E80DD07}" srcOrd="0" destOrd="2" presId="urn:microsoft.com/office/officeart/2005/8/layout/vList4#1"/>
    <dgm:cxn modelId="{C6889766-0D06-A248-8629-C5C309406F63}" type="presOf" srcId="{8CC6367F-8837-496F-A170-084A33312B36}" destId="{05B6F417-5949-4871-98F2-9D27CA36B399}" srcOrd="1" destOrd="4" presId="urn:microsoft.com/office/officeart/2005/8/layout/vList4#1"/>
    <dgm:cxn modelId="{B1E1026C-7875-8D41-A432-D8D2E7C6ED5E}" type="presOf" srcId="{9D4E1165-7CF0-4759-ADEC-695FBC0E0B9B}" destId="{7D22FD4B-C321-43C0-ABB5-0AD493CC9ADA}" srcOrd="0" destOrd="4" presId="urn:microsoft.com/office/officeart/2005/8/layout/vList4#1"/>
    <dgm:cxn modelId="{E2FABE4C-0885-4D7E-BFEC-5D977D5F5C73}" srcId="{DD285ED9-B558-40BE-8BB4-450320744ABA}" destId="{B596FC82-AA86-499A-848D-7A6978892E06}" srcOrd="2" destOrd="0" parTransId="{3068EF5C-B57B-4D7A-A5F4-BE476464D619}" sibTransId="{4038638C-DD95-47A5-99C3-A9CF5D36E12B}"/>
    <dgm:cxn modelId="{EB81534E-A653-A949-8F65-A7E30609B189}" type="presOf" srcId="{B1BBC886-6BBF-44C3-8D83-BE3283D21463}" destId="{05B6F417-5949-4871-98F2-9D27CA36B399}" srcOrd="1" destOrd="1" presId="urn:microsoft.com/office/officeart/2005/8/layout/vList4#1"/>
    <dgm:cxn modelId="{7D51B16E-202A-8648-98CB-E6B926740F44}" type="presOf" srcId="{31D2FBEF-A41C-4F63-A2C5-B4C6D5F3567A}" destId="{743002C7-AACD-4496-86C2-4B04FC07E46B}" srcOrd="1" destOrd="1" presId="urn:microsoft.com/office/officeart/2005/8/layout/vList4#1"/>
    <dgm:cxn modelId="{3EA29172-DAC3-4829-8D5F-588E6619CF2C}" srcId="{4813043E-D1D2-4485-AAA5-8EBF9E8D91E2}" destId="{44E623FD-11E6-41E9-9924-99500FB14260}" srcOrd="1" destOrd="0" parTransId="{95F845C0-7AD7-4DE6-82E6-D095B94784CF}" sibTransId="{965B6FE8-6737-4BF6-A2F4-D66DF79DBECA}"/>
    <dgm:cxn modelId="{3318BB75-59C3-419B-892B-C0CE2648B4B5}" srcId="{4813043E-D1D2-4485-AAA5-8EBF9E8D91E2}" destId="{31D2FBEF-A41C-4F63-A2C5-B4C6D5F3567A}" srcOrd="0" destOrd="0" parTransId="{7E3AFF29-0CA2-4490-9C3F-7BE1E369313A}" sibTransId="{7D59E7A9-D1C2-486A-954B-D5088E297169}"/>
    <dgm:cxn modelId="{C1736057-D4C4-9A47-9F59-5FE2EBA7E3FC}" type="presOf" srcId="{255819CB-7F14-4FF1-A0BE-871944381A59}" destId="{517564F7-6C70-42FA-B898-AB497FE9A0C3}" srcOrd="1" destOrd="4" presId="urn:microsoft.com/office/officeart/2005/8/layout/vList4#1"/>
    <dgm:cxn modelId="{AA62AD57-3F5D-654F-8FE2-0034739AB492}" type="presOf" srcId="{7CB4078D-D03B-46D4-8B42-6A7298C49F71}" destId="{7D22FD4B-C321-43C0-ABB5-0AD493CC9ADA}" srcOrd="0" destOrd="5" presId="urn:microsoft.com/office/officeart/2005/8/layout/vList4#1"/>
    <dgm:cxn modelId="{C192008F-3139-9346-8D7C-8103166C8508}" type="presOf" srcId="{8CC6367F-8837-496F-A170-084A33312B36}" destId="{23340912-577C-4E67-AA8D-8779D6027222}" srcOrd="0" destOrd="4" presId="urn:microsoft.com/office/officeart/2005/8/layout/vList4#1"/>
    <dgm:cxn modelId="{BFF16194-ABAD-C84E-B81F-919F6C9E3122}" type="presOf" srcId="{DD285ED9-B558-40BE-8BB4-450320744ABA}" destId="{B14A0A3E-F1D3-4D80-B9FE-313F3E80DD07}" srcOrd="0" destOrd="0" presId="urn:microsoft.com/office/officeart/2005/8/layout/vList4#1"/>
    <dgm:cxn modelId="{ED0C0F9A-305A-4CEB-BA13-82C1FBA2138A}" srcId="{DD285ED9-B558-40BE-8BB4-450320744ABA}" destId="{0E9BD9C5-7733-4666-88F7-2C43B1106427}" srcOrd="0" destOrd="0" parTransId="{1C8DA542-AC09-402F-AFD8-A6AD13B74BB5}" sibTransId="{9813FA4A-DD24-4AF9-A188-DB6B2D7E3F79}"/>
    <dgm:cxn modelId="{588FD69C-D3CB-0040-A008-007988E23333}" type="presOf" srcId="{DD285ED9-B558-40BE-8BB4-450320744ABA}" destId="{517564F7-6C70-42FA-B898-AB497FE9A0C3}" srcOrd="1" destOrd="0" presId="urn:microsoft.com/office/officeart/2005/8/layout/vList4#1"/>
    <dgm:cxn modelId="{6EDE90A7-5D1F-8D41-AABE-A9752BAF9140}" type="presOf" srcId="{B1BBC886-6BBF-44C3-8D83-BE3283D21463}" destId="{23340912-577C-4E67-AA8D-8779D6027222}" srcOrd="0" destOrd="1" presId="urn:microsoft.com/office/officeart/2005/8/layout/vList4#1"/>
    <dgm:cxn modelId="{36D57BB7-A313-1243-A6B4-07B3B0CAE32A}" type="presOf" srcId="{31D2FBEF-A41C-4F63-A2C5-B4C6D5F3567A}" destId="{7D22FD4B-C321-43C0-ABB5-0AD493CC9ADA}" srcOrd="0" destOrd="1" presId="urn:microsoft.com/office/officeart/2005/8/layout/vList4#1"/>
    <dgm:cxn modelId="{CCADE1BF-8B9D-5748-806C-2B97587893AB}" type="presOf" srcId="{0DA29817-2FE3-4043-B16B-D01C8BBC6D64}" destId="{7D22FD4B-C321-43C0-ABB5-0AD493CC9ADA}" srcOrd="0" destOrd="3" presId="urn:microsoft.com/office/officeart/2005/8/layout/vList4#1"/>
    <dgm:cxn modelId="{C9783CC7-328E-604E-85A9-DC2188DD0294}" type="presOf" srcId="{9994A34A-A18D-4527-BC8F-0F47887E1959}" destId="{517564F7-6C70-42FA-B898-AB497FE9A0C3}" srcOrd="1" destOrd="2" presId="urn:microsoft.com/office/officeart/2005/8/layout/vList4#1"/>
    <dgm:cxn modelId="{7F8DC8CB-FD11-3044-A011-927C59BB99DB}" type="presOf" srcId="{33F7AD11-B49D-4867-8F42-59B545E81586}" destId="{23340912-577C-4E67-AA8D-8779D6027222}" srcOrd="0" destOrd="0" presId="urn:microsoft.com/office/officeart/2005/8/layout/vList4#1"/>
    <dgm:cxn modelId="{D55FC4CF-48D9-4D5B-AB5B-B8B7C831D109}" srcId="{33F7AD11-B49D-4867-8F42-59B545E81586}" destId="{B63D0C65-D083-4282-9A43-4D2C34A5A549}" srcOrd="2" destOrd="0" parTransId="{02B92E40-7296-4F6C-A387-4D44DC64E091}" sibTransId="{5CF4C34F-487C-484D-ACF7-E8431B247A31}"/>
    <dgm:cxn modelId="{404BADD0-5F15-0041-8BA3-3DC42F81251D}" type="presOf" srcId="{B557A2D5-E379-4A66-B3D1-CF04C07F1CB8}" destId="{05B6F417-5949-4871-98F2-9D27CA36B399}" srcOrd="1" destOrd="2" presId="urn:microsoft.com/office/officeart/2005/8/layout/vList4#1"/>
    <dgm:cxn modelId="{15C450D2-644A-4D00-973C-8DCA8744DF01}" srcId="{DD285ED9-B558-40BE-8BB4-450320744ABA}" destId="{9994A34A-A18D-4527-BC8F-0F47887E1959}" srcOrd="1" destOrd="0" parTransId="{BE792481-1606-4638-AF4E-EEE70334AF03}" sibTransId="{E1537BE4-F369-49DE-B83E-0842EA625B25}"/>
    <dgm:cxn modelId="{823263D5-6EE8-43E8-AC96-B6EF34427255}" srcId="{4C0ED5EA-B745-491A-B72A-1E3C43F75ACB}" destId="{33F7AD11-B49D-4867-8F42-59B545E81586}" srcOrd="0" destOrd="0" parTransId="{D6E6946E-0B0E-4B32-9338-A09C72EB397A}" sibTransId="{EC340119-8D61-4E6F-AA9F-790A9AEBF881}"/>
    <dgm:cxn modelId="{9D7D05D6-7749-4F43-8485-EA09B9ECF728}" type="presOf" srcId="{4813043E-D1D2-4485-AAA5-8EBF9E8D91E2}" destId="{7D22FD4B-C321-43C0-ABB5-0AD493CC9ADA}" srcOrd="0" destOrd="0" presId="urn:microsoft.com/office/officeart/2005/8/layout/vList4#1"/>
    <dgm:cxn modelId="{D39C76D7-7A4A-4C10-B506-7558AF623E7B}" srcId="{4C0ED5EA-B745-491A-B72A-1E3C43F75ACB}" destId="{DD285ED9-B558-40BE-8BB4-450320744ABA}" srcOrd="1" destOrd="0" parTransId="{97DCEB0B-2D0A-4644-885B-28E41DFE9357}" sibTransId="{8C23AF30-9435-484A-ADBC-C2E56FCE9F56}"/>
    <dgm:cxn modelId="{2F738AD7-076A-1342-8B15-98665C92C023}" type="presOf" srcId="{B596FC82-AA86-499A-848D-7A6978892E06}" destId="{B14A0A3E-F1D3-4D80-B9FE-313F3E80DD07}" srcOrd="0" destOrd="3" presId="urn:microsoft.com/office/officeart/2005/8/layout/vList4#1"/>
    <dgm:cxn modelId="{749249D8-DFFC-4C44-9543-3485A8A81CB3}" srcId="{33F7AD11-B49D-4867-8F42-59B545E81586}" destId="{8CC6367F-8837-496F-A170-084A33312B36}" srcOrd="3" destOrd="0" parTransId="{6B0A90C4-AD18-4F37-A9A7-930CACA45161}" sibTransId="{9F363E7D-3281-41E9-9943-CD7761C38BB8}"/>
    <dgm:cxn modelId="{4B408CD9-7C8C-D543-B19A-745605457032}" type="presOf" srcId="{33F7AD11-B49D-4867-8F42-59B545E81586}" destId="{05B6F417-5949-4871-98F2-9D27CA36B399}" srcOrd="1" destOrd="0" presId="urn:microsoft.com/office/officeart/2005/8/layout/vList4#1"/>
    <dgm:cxn modelId="{7BAC87E5-600C-44B2-ABCA-BBE04561295B}" srcId="{4813043E-D1D2-4485-AAA5-8EBF9E8D91E2}" destId="{0DA29817-2FE3-4043-B16B-D01C8BBC6D64}" srcOrd="2" destOrd="0" parTransId="{8D35A3F9-E540-46F6-9D96-2028D846DE53}" sibTransId="{6456E6EB-28D4-401E-973F-3119B9AFB960}"/>
    <dgm:cxn modelId="{9BF9E6E6-40C0-4595-BD47-FA6F783F30F1}" srcId="{4C0ED5EA-B745-491A-B72A-1E3C43F75ACB}" destId="{4813043E-D1D2-4485-AAA5-8EBF9E8D91E2}" srcOrd="2" destOrd="0" parTransId="{14A945FC-C4B7-43A8-A525-F67D560D7C04}" sibTransId="{EB80D82E-156B-4B9F-ADC3-45CEDE3FDE2D}"/>
    <dgm:cxn modelId="{9C5160EA-64D3-2349-B956-A5C3CE401824}" type="presOf" srcId="{4813043E-D1D2-4485-AAA5-8EBF9E8D91E2}" destId="{743002C7-AACD-4496-86C2-4B04FC07E46B}" srcOrd="1" destOrd="0" presId="urn:microsoft.com/office/officeart/2005/8/layout/vList4#1"/>
    <dgm:cxn modelId="{B1920FED-CC4D-4A38-9E5B-6C35C5DA99AB}" srcId="{4813043E-D1D2-4485-AAA5-8EBF9E8D91E2}" destId="{7CB4078D-D03B-46D4-8B42-6A7298C49F71}" srcOrd="4" destOrd="0" parTransId="{72F851F1-8AAA-4FE8-9558-6393B9E3391E}" sibTransId="{075289AA-8AE3-47E3-BD38-5BB0FBE102FB}"/>
    <dgm:cxn modelId="{E8E0E4FC-0519-48FC-B24C-650BDC02CDAC}" srcId="{33F7AD11-B49D-4867-8F42-59B545E81586}" destId="{B557A2D5-E379-4A66-B3D1-CF04C07F1CB8}" srcOrd="1" destOrd="0" parTransId="{A0634A5A-11EC-4F7E-8614-BFDE43FB93F3}" sibTransId="{6F33B5EA-1BC6-4747-BB32-347863FDB8B0}"/>
    <dgm:cxn modelId="{47EA473D-0ABC-E74E-973D-CD4EF3DF813C}" type="presParOf" srcId="{F987737A-144B-4BE2-9793-48685A8660DF}" destId="{DAA3C140-49D3-469F-9DCF-49AD5B9F2119}" srcOrd="0" destOrd="0" presId="urn:microsoft.com/office/officeart/2005/8/layout/vList4#1"/>
    <dgm:cxn modelId="{6EB84722-3863-F54B-9AC4-CCE0E05E1B7F}" type="presParOf" srcId="{DAA3C140-49D3-469F-9DCF-49AD5B9F2119}" destId="{23340912-577C-4E67-AA8D-8779D6027222}" srcOrd="0" destOrd="0" presId="urn:microsoft.com/office/officeart/2005/8/layout/vList4#1"/>
    <dgm:cxn modelId="{00601921-5814-3044-BEA0-C4EBCDE1B2A5}" type="presParOf" srcId="{DAA3C140-49D3-469F-9DCF-49AD5B9F2119}" destId="{522FFF78-9D27-4C89-B2A1-F859DC4D0821}" srcOrd="1" destOrd="0" presId="urn:microsoft.com/office/officeart/2005/8/layout/vList4#1"/>
    <dgm:cxn modelId="{3BF8C479-BBFC-1F41-85C3-7EF120FABD57}" type="presParOf" srcId="{DAA3C140-49D3-469F-9DCF-49AD5B9F2119}" destId="{05B6F417-5949-4871-98F2-9D27CA36B399}" srcOrd="2" destOrd="0" presId="urn:microsoft.com/office/officeart/2005/8/layout/vList4#1"/>
    <dgm:cxn modelId="{B292FA84-4DAB-894B-9FDC-09AA5E953767}" type="presParOf" srcId="{F987737A-144B-4BE2-9793-48685A8660DF}" destId="{544B840D-3AE0-49E4-B540-8558893E3488}" srcOrd="1" destOrd="0" presId="urn:microsoft.com/office/officeart/2005/8/layout/vList4#1"/>
    <dgm:cxn modelId="{D92A45F9-DD9C-E54F-9A07-5A362513ACEC}" type="presParOf" srcId="{F987737A-144B-4BE2-9793-48685A8660DF}" destId="{2250D25E-67B3-43A1-90E0-E26D1EEF9AC9}" srcOrd="2" destOrd="0" presId="urn:microsoft.com/office/officeart/2005/8/layout/vList4#1"/>
    <dgm:cxn modelId="{A608E227-8418-2D48-BCAB-44C27A425E76}" type="presParOf" srcId="{2250D25E-67B3-43A1-90E0-E26D1EEF9AC9}" destId="{B14A0A3E-F1D3-4D80-B9FE-313F3E80DD07}" srcOrd="0" destOrd="0" presId="urn:microsoft.com/office/officeart/2005/8/layout/vList4#1"/>
    <dgm:cxn modelId="{0B1E4CCC-5347-E54F-8DBA-D5E338EC023F}" type="presParOf" srcId="{2250D25E-67B3-43A1-90E0-E26D1EEF9AC9}" destId="{C83E3339-7D15-4DD4-83F2-A31F9342B546}" srcOrd="1" destOrd="0" presId="urn:microsoft.com/office/officeart/2005/8/layout/vList4#1"/>
    <dgm:cxn modelId="{A523B4BF-5550-8E48-A88B-F43D890A36EB}" type="presParOf" srcId="{2250D25E-67B3-43A1-90E0-E26D1EEF9AC9}" destId="{517564F7-6C70-42FA-B898-AB497FE9A0C3}" srcOrd="2" destOrd="0" presId="urn:microsoft.com/office/officeart/2005/8/layout/vList4#1"/>
    <dgm:cxn modelId="{6FF17345-1113-ED4E-9828-5C99C94B9B0F}" type="presParOf" srcId="{F987737A-144B-4BE2-9793-48685A8660DF}" destId="{1B8834F0-24C9-4346-82AA-5AD96027BB3F}" srcOrd="3" destOrd="0" presId="urn:microsoft.com/office/officeart/2005/8/layout/vList4#1"/>
    <dgm:cxn modelId="{DFD069D6-D8CE-DE4C-9A64-D2A9DB90C50F}" type="presParOf" srcId="{F987737A-144B-4BE2-9793-48685A8660DF}" destId="{918BC35A-B1A8-4BB5-A3C9-786EC6EE56C9}" srcOrd="4" destOrd="0" presId="urn:microsoft.com/office/officeart/2005/8/layout/vList4#1"/>
    <dgm:cxn modelId="{2CB70D51-C760-BD4F-8EC1-CB2555E317D0}" type="presParOf" srcId="{918BC35A-B1A8-4BB5-A3C9-786EC6EE56C9}" destId="{7D22FD4B-C321-43C0-ABB5-0AD493CC9ADA}" srcOrd="0" destOrd="0" presId="urn:microsoft.com/office/officeart/2005/8/layout/vList4#1"/>
    <dgm:cxn modelId="{46F9BDD0-3C4F-4E49-A640-DA249C771D30}" type="presParOf" srcId="{918BC35A-B1A8-4BB5-A3C9-786EC6EE56C9}" destId="{57D1924B-D702-4A93-A6AA-435A569E146C}" srcOrd="1" destOrd="0" presId="urn:microsoft.com/office/officeart/2005/8/layout/vList4#1"/>
    <dgm:cxn modelId="{4B5B1189-A15F-7446-8C64-2C0F6E3551A7}" type="presParOf" srcId="{918BC35A-B1A8-4BB5-A3C9-786EC6EE56C9}" destId="{743002C7-AACD-4496-86C2-4B04FC07E46B}" srcOrd="2" destOrd="0" presId="urn:microsoft.com/office/officeart/2005/8/layout/vList4#1"/>
  </dgm:cxnLst>
  <dgm:bg/>
  <dgm:whole>
    <a:ln>
      <a:solidFill>
        <a:schemeClr val="accent6">
          <a:lumMod val="40000"/>
          <a:lumOff val="6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087E22-B1A8-451B-AB4D-78E6DB7528D0}" type="doc">
      <dgm:prSet loTypeId="urn:microsoft.com/office/officeart/2005/8/layout/vList4#2" loCatId="list" qsTypeId="urn:microsoft.com/office/officeart/2005/8/quickstyle/simple1" qsCatId="simple" csTypeId="urn:microsoft.com/office/officeart/2005/8/colors/accent1_1" csCatId="accent1" phldr="1"/>
      <dgm:spPr/>
      <dgm:t>
        <a:bodyPr/>
        <a:lstStyle/>
        <a:p>
          <a:endParaRPr lang="en-IN"/>
        </a:p>
      </dgm:t>
    </dgm:pt>
    <dgm:pt modelId="{2706BFDB-D64E-4BD2-AE0A-B4248ADF3F16}">
      <dgm:prSet custT="1"/>
      <dgm:spPr/>
      <dgm:t>
        <a:bodyPr/>
        <a:lstStyle/>
        <a:p>
          <a:pPr rtl="0"/>
          <a:r>
            <a:rPr lang="en-US" sz="1600" dirty="0" err="1"/>
            <a:t>Tirthankar</a:t>
          </a:r>
          <a:r>
            <a:rPr lang="en-US" sz="1600" dirty="0"/>
            <a:t> </a:t>
          </a:r>
          <a:r>
            <a:rPr lang="en-US" sz="1600" dirty="0" err="1"/>
            <a:t>Banerjee</a:t>
          </a:r>
          <a:r>
            <a:rPr lang="en-US" sz="1600" dirty="0"/>
            <a:t> – Advisor</a:t>
          </a:r>
          <a:endParaRPr lang="en-IN" sz="1600" dirty="0"/>
        </a:p>
      </dgm:t>
    </dgm:pt>
    <dgm:pt modelId="{C5A327C7-6FE3-47BF-AB55-387D36CAB933}" type="parTrans" cxnId="{07B78825-C1EA-433B-B6AE-95171D82078F}">
      <dgm:prSet/>
      <dgm:spPr/>
      <dgm:t>
        <a:bodyPr/>
        <a:lstStyle/>
        <a:p>
          <a:endParaRPr lang="en-IN" sz="2400"/>
        </a:p>
      </dgm:t>
    </dgm:pt>
    <dgm:pt modelId="{0FC10AA0-C4F3-4725-922F-08AD7EB6D11A}" type="sibTrans" cxnId="{07B78825-C1EA-433B-B6AE-95171D82078F}">
      <dgm:prSet/>
      <dgm:spPr/>
      <dgm:t>
        <a:bodyPr/>
        <a:lstStyle/>
        <a:p>
          <a:endParaRPr lang="en-IN" sz="2400"/>
        </a:p>
      </dgm:t>
    </dgm:pt>
    <dgm:pt modelId="{BFB85B10-FF4A-45BC-8BB9-5E291C5576EA}">
      <dgm:prSet custT="1"/>
      <dgm:spPr/>
      <dgm:t>
        <a:bodyPr/>
        <a:lstStyle/>
        <a:p>
          <a:pPr rtl="0"/>
          <a:r>
            <a:rPr lang="en-IN" sz="1100" b="1" dirty="0"/>
            <a:t>Industry Experience</a:t>
          </a:r>
          <a:r>
            <a:rPr lang="en-IN" sz="1100" dirty="0"/>
            <a:t>: 30 Years</a:t>
          </a:r>
        </a:p>
      </dgm:t>
    </dgm:pt>
    <dgm:pt modelId="{F89925E6-D6D2-4E32-9AE7-8F5C18066C00}" type="parTrans" cxnId="{CACBE153-CDF1-4D55-9A9B-AC4D85ED08B5}">
      <dgm:prSet/>
      <dgm:spPr/>
      <dgm:t>
        <a:bodyPr/>
        <a:lstStyle/>
        <a:p>
          <a:endParaRPr lang="en-IN" sz="2400"/>
        </a:p>
      </dgm:t>
    </dgm:pt>
    <dgm:pt modelId="{6E0E36A0-0F31-46AF-A565-DCC269FC8132}" type="sibTrans" cxnId="{CACBE153-CDF1-4D55-9A9B-AC4D85ED08B5}">
      <dgm:prSet/>
      <dgm:spPr/>
      <dgm:t>
        <a:bodyPr/>
        <a:lstStyle/>
        <a:p>
          <a:endParaRPr lang="en-IN" sz="2400"/>
        </a:p>
      </dgm:t>
    </dgm:pt>
    <dgm:pt modelId="{84007B86-E506-48BC-BC12-84557BA17952}">
      <dgm:prSet custT="1"/>
      <dgm:spPr/>
      <dgm:t>
        <a:bodyPr/>
        <a:lstStyle/>
        <a:p>
          <a:pPr rtl="0"/>
          <a:r>
            <a:rPr lang="en-IN" sz="1100" b="1" dirty="0"/>
            <a:t>Past Orgs</a:t>
          </a:r>
          <a:r>
            <a:rPr lang="en-IN" sz="1100" dirty="0"/>
            <a:t>: Digital, Compaq, Sun, HCL Tech, HP</a:t>
          </a:r>
        </a:p>
      </dgm:t>
    </dgm:pt>
    <dgm:pt modelId="{17B6B6DD-E123-468E-ABFF-8AA41192022A}" type="parTrans" cxnId="{48FBACFA-D927-440F-A212-46B9DBBD551A}">
      <dgm:prSet/>
      <dgm:spPr/>
      <dgm:t>
        <a:bodyPr/>
        <a:lstStyle/>
        <a:p>
          <a:endParaRPr lang="en-IN" sz="2400"/>
        </a:p>
      </dgm:t>
    </dgm:pt>
    <dgm:pt modelId="{298043F4-065A-4D28-9360-E162D85E61E9}" type="sibTrans" cxnId="{48FBACFA-D927-440F-A212-46B9DBBD551A}">
      <dgm:prSet/>
      <dgm:spPr/>
      <dgm:t>
        <a:bodyPr/>
        <a:lstStyle/>
        <a:p>
          <a:endParaRPr lang="en-IN" sz="2400"/>
        </a:p>
      </dgm:t>
    </dgm:pt>
    <dgm:pt modelId="{8CD4C430-B037-41DC-8AF1-493801CC88DD}">
      <dgm:prSet custT="1"/>
      <dgm:spPr/>
      <dgm:t>
        <a:bodyPr/>
        <a:lstStyle/>
        <a:p>
          <a:pPr rtl="0"/>
          <a:r>
            <a:rPr lang="en-IN" sz="1100" b="1" dirty="0"/>
            <a:t>Expertise</a:t>
          </a:r>
          <a:r>
            <a:rPr lang="en-IN" sz="1100" dirty="0"/>
            <a:t>: Business Management, Machine Learning</a:t>
          </a:r>
        </a:p>
      </dgm:t>
    </dgm:pt>
    <dgm:pt modelId="{C2F9BDCC-18FD-4B63-9DCE-29DC549B0C30}" type="parTrans" cxnId="{68E2C1C3-EDEC-40DB-8580-5493651F04A9}">
      <dgm:prSet/>
      <dgm:spPr/>
      <dgm:t>
        <a:bodyPr/>
        <a:lstStyle/>
        <a:p>
          <a:endParaRPr lang="en-IN" sz="2400"/>
        </a:p>
      </dgm:t>
    </dgm:pt>
    <dgm:pt modelId="{E6CECF81-AE68-43A6-AF45-9128F73260F7}" type="sibTrans" cxnId="{68E2C1C3-EDEC-40DB-8580-5493651F04A9}">
      <dgm:prSet/>
      <dgm:spPr/>
      <dgm:t>
        <a:bodyPr/>
        <a:lstStyle/>
        <a:p>
          <a:endParaRPr lang="en-IN" sz="2400"/>
        </a:p>
      </dgm:t>
    </dgm:pt>
    <dgm:pt modelId="{91CD6C78-7EEE-4D8E-9711-C57979F76A5C}">
      <dgm:prSet custT="1"/>
      <dgm:spPr/>
      <dgm:t>
        <a:bodyPr/>
        <a:lstStyle/>
        <a:p>
          <a:pPr rtl="0"/>
          <a:r>
            <a:rPr lang="en-IN" sz="1100" b="1" dirty="0"/>
            <a:t>Education</a:t>
          </a:r>
          <a:r>
            <a:rPr lang="en-IN" sz="1100" dirty="0"/>
            <a:t>: PGDM Marketing IMT; B Tech E&amp;ECE IIT Kharagpur</a:t>
          </a:r>
        </a:p>
      </dgm:t>
    </dgm:pt>
    <dgm:pt modelId="{9D4C1AF2-21F0-4582-B61C-AE77F2977B38}" type="parTrans" cxnId="{8F210DDD-46D9-40B2-AD6A-C1A99C1CC170}">
      <dgm:prSet/>
      <dgm:spPr/>
      <dgm:t>
        <a:bodyPr/>
        <a:lstStyle/>
        <a:p>
          <a:endParaRPr lang="en-IN" sz="2400"/>
        </a:p>
      </dgm:t>
    </dgm:pt>
    <dgm:pt modelId="{C21750DB-F9AE-4B3A-8C40-235A0E9AFDAB}" type="sibTrans" cxnId="{8F210DDD-46D9-40B2-AD6A-C1A99C1CC170}">
      <dgm:prSet/>
      <dgm:spPr/>
      <dgm:t>
        <a:bodyPr/>
        <a:lstStyle/>
        <a:p>
          <a:endParaRPr lang="en-IN" sz="2400"/>
        </a:p>
      </dgm:t>
    </dgm:pt>
    <dgm:pt modelId="{231F8A30-2697-4F7E-914A-668C48A371BD}">
      <dgm:prSet custT="1"/>
      <dgm:spPr/>
      <dgm:t>
        <a:bodyPr/>
        <a:lstStyle/>
        <a:p>
          <a:pPr rtl="0"/>
          <a:r>
            <a:rPr lang="en-US" sz="1600" dirty="0">
              <a:effectLst/>
              <a:latin typeface="Lato Bold"/>
              <a:ea typeface="MS Mincho"/>
              <a:cs typeface="Times New Roman" panose="02020603050405020304" pitchFamily="18" charset="0"/>
            </a:rPr>
            <a:t>Capt. </a:t>
          </a:r>
          <a:r>
            <a:rPr lang="en-US" sz="1600" dirty="0" err="1">
              <a:effectLst/>
              <a:latin typeface="Lato Bold"/>
              <a:ea typeface="MS Mincho"/>
              <a:cs typeface="Times New Roman" panose="02020603050405020304" pitchFamily="18" charset="0"/>
            </a:rPr>
            <a:t>Soumitro</a:t>
          </a:r>
          <a:r>
            <a:rPr lang="en-US" sz="1600" dirty="0">
              <a:effectLst/>
              <a:latin typeface="Lato Bold"/>
              <a:ea typeface="MS Mincho"/>
              <a:cs typeface="Times New Roman" panose="02020603050405020304" pitchFamily="18" charset="0"/>
            </a:rPr>
            <a:t> Roy - Advisor</a:t>
          </a:r>
          <a:endParaRPr lang="en-IN" sz="1600" dirty="0"/>
        </a:p>
      </dgm:t>
    </dgm:pt>
    <dgm:pt modelId="{41A3AF9B-8B80-4F10-B1D6-38879D05780F}" type="parTrans" cxnId="{9587B19B-3DAE-414F-89E6-58D76B0ED93F}">
      <dgm:prSet/>
      <dgm:spPr/>
      <dgm:t>
        <a:bodyPr/>
        <a:lstStyle/>
        <a:p>
          <a:endParaRPr lang="en-IN" sz="2400"/>
        </a:p>
      </dgm:t>
    </dgm:pt>
    <dgm:pt modelId="{ED7A6165-6619-4EB2-9162-32C13513466F}" type="sibTrans" cxnId="{9587B19B-3DAE-414F-89E6-58D76B0ED93F}">
      <dgm:prSet/>
      <dgm:spPr/>
      <dgm:t>
        <a:bodyPr/>
        <a:lstStyle/>
        <a:p>
          <a:endParaRPr lang="en-IN" sz="2400"/>
        </a:p>
      </dgm:t>
    </dgm:pt>
    <dgm:pt modelId="{BC5F032C-BFE9-4EC3-87E5-822A0620E342}">
      <dgm:prSet custT="1"/>
      <dgm:spPr/>
      <dgm:t>
        <a:bodyPr/>
        <a:lstStyle/>
        <a:p>
          <a:pPr rtl="0"/>
          <a:r>
            <a:rPr lang="en-GB" sz="1600" b="0" dirty="0"/>
            <a:t>Sujan Sinha – Advisor</a:t>
          </a:r>
          <a:endParaRPr lang="en-IN" sz="1600" b="0" dirty="0"/>
        </a:p>
      </dgm:t>
    </dgm:pt>
    <dgm:pt modelId="{0B3065A3-E02D-4018-A8D9-F66EFBFCAF84}" type="parTrans" cxnId="{162F1C18-5793-4E78-B19A-EAB22A30BBAB}">
      <dgm:prSet/>
      <dgm:spPr/>
      <dgm:t>
        <a:bodyPr/>
        <a:lstStyle/>
        <a:p>
          <a:endParaRPr lang="en-IN" sz="2400"/>
        </a:p>
      </dgm:t>
    </dgm:pt>
    <dgm:pt modelId="{B286775F-8A49-4D67-B162-AFBAD059BEB3}" type="sibTrans" cxnId="{162F1C18-5793-4E78-B19A-EAB22A30BBAB}">
      <dgm:prSet/>
      <dgm:spPr/>
      <dgm:t>
        <a:bodyPr/>
        <a:lstStyle/>
        <a:p>
          <a:endParaRPr lang="en-IN" sz="2400"/>
        </a:p>
      </dgm:t>
    </dgm:pt>
    <dgm:pt modelId="{5ECBEC73-D841-45FD-A97B-97885C5DE40A}">
      <dgm:prSet custT="1"/>
      <dgm:spPr/>
      <dgm:t>
        <a:bodyPr/>
        <a:lstStyle/>
        <a:p>
          <a:pPr rtl="0"/>
          <a:r>
            <a:rPr lang="en-IN" sz="1100" b="1" dirty="0">
              <a:effectLst/>
              <a:ea typeface="MS Mincho"/>
              <a:cs typeface="Times New Roman" panose="02020603050405020304" pitchFamily="18" charset="0"/>
            </a:rPr>
            <a:t>Industry Experience</a:t>
          </a:r>
          <a:r>
            <a:rPr lang="en-IN" sz="1100" dirty="0">
              <a:effectLst/>
              <a:ea typeface="MS Mincho"/>
              <a:cs typeface="Times New Roman" panose="02020603050405020304" pitchFamily="18" charset="0"/>
            </a:rPr>
            <a:t>: 40 Years</a:t>
          </a:r>
          <a:endParaRPr lang="en-IN" sz="1100" dirty="0"/>
        </a:p>
      </dgm:t>
    </dgm:pt>
    <dgm:pt modelId="{5AD6426A-13D3-4DEF-91D8-5A6C602C16DC}" type="parTrans" cxnId="{6D2B60C0-DCAA-49DD-A736-20FFE3D888C6}">
      <dgm:prSet/>
      <dgm:spPr/>
      <dgm:t>
        <a:bodyPr/>
        <a:lstStyle/>
        <a:p>
          <a:endParaRPr lang="en-IN" sz="2400"/>
        </a:p>
      </dgm:t>
    </dgm:pt>
    <dgm:pt modelId="{AD904188-5AD6-4DC5-B532-1F4A08C551D4}" type="sibTrans" cxnId="{6D2B60C0-DCAA-49DD-A736-20FFE3D888C6}">
      <dgm:prSet/>
      <dgm:spPr/>
      <dgm:t>
        <a:bodyPr/>
        <a:lstStyle/>
        <a:p>
          <a:endParaRPr lang="en-IN" sz="2400"/>
        </a:p>
      </dgm:t>
    </dgm:pt>
    <dgm:pt modelId="{3CC331E4-F9C2-4EB7-8D7B-9F7F9102563C}">
      <dgm:prSet custT="1"/>
      <dgm:spPr/>
      <dgm:t>
        <a:bodyPr/>
        <a:lstStyle/>
        <a:p>
          <a:r>
            <a:rPr lang="en-IN" sz="1100" b="1" dirty="0">
              <a:effectLst/>
              <a:ea typeface="MS Mincho"/>
              <a:cs typeface="Times New Roman" panose="02020603050405020304" pitchFamily="18" charset="0"/>
            </a:rPr>
            <a:t>Past Orgs</a:t>
          </a:r>
          <a:r>
            <a:rPr lang="en-IN" sz="1100" dirty="0">
              <a:effectLst/>
              <a:ea typeface="MS Mincho"/>
              <a:cs typeface="Times New Roman" panose="02020603050405020304" pitchFamily="18" charset="0"/>
            </a:rPr>
            <a:t>: Mobil, SCI, Reliance Industries, KOTC, ADNOC</a:t>
          </a:r>
          <a:endParaRPr lang="en-IN" sz="1100" dirty="0">
            <a:effectLst/>
            <a:latin typeface="Times New Roman" panose="02020603050405020304" pitchFamily="18" charset="0"/>
            <a:ea typeface="MS Mincho"/>
          </a:endParaRPr>
        </a:p>
      </dgm:t>
    </dgm:pt>
    <dgm:pt modelId="{D61326AB-3D43-4B48-BEA3-4FF2915A9AE8}" type="parTrans" cxnId="{8500B2CC-8101-4717-BF7E-22668446F766}">
      <dgm:prSet/>
      <dgm:spPr/>
      <dgm:t>
        <a:bodyPr/>
        <a:lstStyle/>
        <a:p>
          <a:endParaRPr lang="en-IN" sz="2400"/>
        </a:p>
      </dgm:t>
    </dgm:pt>
    <dgm:pt modelId="{FB2A7DB3-67E4-4897-8004-2DA66D0F72EF}" type="sibTrans" cxnId="{8500B2CC-8101-4717-BF7E-22668446F766}">
      <dgm:prSet/>
      <dgm:spPr/>
      <dgm:t>
        <a:bodyPr/>
        <a:lstStyle/>
        <a:p>
          <a:endParaRPr lang="en-IN" sz="2400"/>
        </a:p>
      </dgm:t>
    </dgm:pt>
    <dgm:pt modelId="{13AA77FB-AC74-4630-A900-2318E997CA22}">
      <dgm:prSet custT="1"/>
      <dgm:spPr/>
      <dgm:t>
        <a:bodyPr/>
        <a:lstStyle/>
        <a:p>
          <a:r>
            <a:rPr lang="en-IN" sz="1100" b="1" dirty="0">
              <a:effectLst/>
              <a:ea typeface="MS Mincho"/>
              <a:cs typeface="Times New Roman" panose="02020603050405020304" pitchFamily="18" charset="0"/>
            </a:rPr>
            <a:t>Expertise</a:t>
          </a:r>
          <a:r>
            <a:rPr lang="en-IN" sz="1100" dirty="0">
              <a:effectLst/>
              <a:ea typeface="MS Mincho"/>
              <a:cs typeface="Times New Roman" panose="02020603050405020304" pitchFamily="18" charset="0"/>
            </a:rPr>
            <a:t>: Commercial and operational Management of ships, Ani Piracy, Maritime training, Maritime software </a:t>
          </a:r>
          <a:endParaRPr lang="en-IN" sz="1100" dirty="0">
            <a:effectLst/>
            <a:latin typeface="Times New Roman" panose="02020603050405020304" pitchFamily="18" charset="0"/>
            <a:ea typeface="MS Mincho"/>
          </a:endParaRPr>
        </a:p>
      </dgm:t>
    </dgm:pt>
    <dgm:pt modelId="{73EB9B58-5425-49B6-BBB6-5D6ACB260017}" type="parTrans" cxnId="{1E103E52-618D-456E-BA39-4ADAE739B9B7}">
      <dgm:prSet/>
      <dgm:spPr/>
      <dgm:t>
        <a:bodyPr/>
        <a:lstStyle/>
        <a:p>
          <a:endParaRPr lang="en-IN" sz="2400"/>
        </a:p>
      </dgm:t>
    </dgm:pt>
    <dgm:pt modelId="{5B41C38B-35F4-4F34-89AB-51DD661BF37C}" type="sibTrans" cxnId="{1E103E52-618D-456E-BA39-4ADAE739B9B7}">
      <dgm:prSet/>
      <dgm:spPr/>
      <dgm:t>
        <a:bodyPr/>
        <a:lstStyle/>
        <a:p>
          <a:endParaRPr lang="en-IN" sz="2400"/>
        </a:p>
      </dgm:t>
    </dgm:pt>
    <dgm:pt modelId="{3E21AFA5-98D8-4030-B02E-7C1054014BA3}">
      <dgm:prSet custT="1"/>
      <dgm:spPr/>
      <dgm:t>
        <a:bodyPr/>
        <a:lstStyle/>
        <a:p>
          <a:r>
            <a:rPr lang="en-IN" sz="1100" b="1" dirty="0">
              <a:effectLst/>
              <a:ea typeface="MS Mincho"/>
              <a:cs typeface="Times New Roman" panose="02020603050405020304" pitchFamily="18" charset="0"/>
            </a:rPr>
            <a:t>Education</a:t>
          </a:r>
          <a:r>
            <a:rPr lang="en-IN" sz="1100" dirty="0">
              <a:effectLst/>
              <a:ea typeface="MS Mincho"/>
              <a:cs typeface="Times New Roman" panose="02020603050405020304" pitchFamily="18" charset="0"/>
            </a:rPr>
            <a:t>: St Xavier's Kolkata, Master Mariner</a:t>
          </a:r>
          <a:endParaRPr lang="en-IN" sz="1100" dirty="0">
            <a:effectLst/>
            <a:latin typeface="Times New Roman" panose="02020603050405020304" pitchFamily="18" charset="0"/>
            <a:ea typeface="MS Mincho"/>
          </a:endParaRPr>
        </a:p>
      </dgm:t>
    </dgm:pt>
    <dgm:pt modelId="{39B75214-3E45-4573-8806-09217476C3C4}" type="parTrans" cxnId="{160E4D09-BE28-4C4E-B4CC-242A7582FB13}">
      <dgm:prSet/>
      <dgm:spPr/>
      <dgm:t>
        <a:bodyPr/>
        <a:lstStyle/>
        <a:p>
          <a:endParaRPr lang="en-IN" sz="2400"/>
        </a:p>
      </dgm:t>
    </dgm:pt>
    <dgm:pt modelId="{1BCE0739-1DA5-459B-A41B-E8B26B4644CC}" type="sibTrans" cxnId="{160E4D09-BE28-4C4E-B4CC-242A7582FB13}">
      <dgm:prSet/>
      <dgm:spPr/>
      <dgm:t>
        <a:bodyPr/>
        <a:lstStyle/>
        <a:p>
          <a:endParaRPr lang="en-IN" sz="2400"/>
        </a:p>
      </dgm:t>
    </dgm:pt>
    <dgm:pt modelId="{5AEFC1C4-FE1B-4733-B8C0-064C118F3066}">
      <dgm:prSet custT="1"/>
      <dgm:spPr/>
      <dgm:t>
        <a:bodyPr/>
        <a:lstStyle/>
        <a:p>
          <a:pPr rtl="0"/>
          <a:r>
            <a:rPr lang="en-GB" sz="1100" dirty="0"/>
            <a:t>Industry Experience: 37+ years</a:t>
          </a:r>
          <a:endParaRPr lang="en-IN" sz="1100" dirty="0"/>
        </a:p>
      </dgm:t>
    </dgm:pt>
    <dgm:pt modelId="{C4C65219-C59A-43D8-834F-B3625363201C}" type="parTrans" cxnId="{6E134B19-00E8-4B95-ABE8-1D9A851303D1}">
      <dgm:prSet/>
      <dgm:spPr/>
      <dgm:t>
        <a:bodyPr/>
        <a:lstStyle/>
        <a:p>
          <a:endParaRPr lang="en-IN" sz="2400"/>
        </a:p>
      </dgm:t>
    </dgm:pt>
    <dgm:pt modelId="{403BFF78-7CE2-49C1-AB1A-6D3863274DAD}" type="sibTrans" cxnId="{6E134B19-00E8-4B95-ABE8-1D9A851303D1}">
      <dgm:prSet/>
      <dgm:spPr/>
      <dgm:t>
        <a:bodyPr/>
        <a:lstStyle/>
        <a:p>
          <a:endParaRPr lang="en-IN" sz="2400"/>
        </a:p>
      </dgm:t>
    </dgm:pt>
    <dgm:pt modelId="{E6AC22BC-C94F-424B-BD6A-652FFC027504}">
      <dgm:prSet custT="1"/>
      <dgm:spPr/>
      <dgm:t>
        <a:bodyPr/>
        <a:lstStyle/>
        <a:p>
          <a:r>
            <a:rPr lang="en-GB" sz="1100" dirty="0"/>
            <a:t>Past Organisations: SBI, Usha Martin Finance, Axis Bank, </a:t>
          </a:r>
          <a:r>
            <a:rPr lang="en-GB" sz="1100" dirty="0" err="1"/>
            <a:t>Shriram</a:t>
          </a:r>
          <a:r>
            <a:rPr lang="en-GB" sz="1100" dirty="0"/>
            <a:t> Housing Finance</a:t>
          </a:r>
          <a:endParaRPr lang="en-IN" sz="1100" dirty="0"/>
        </a:p>
      </dgm:t>
    </dgm:pt>
    <dgm:pt modelId="{A3A7E172-43AB-4876-A287-3B6E2FA888EF}" type="parTrans" cxnId="{1FFAB708-8B97-496C-9014-5A75C7532141}">
      <dgm:prSet/>
      <dgm:spPr/>
      <dgm:t>
        <a:bodyPr/>
        <a:lstStyle/>
        <a:p>
          <a:endParaRPr lang="en-IN" sz="2400"/>
        </a:p>
      </dgm:t>
    </dgm:pt>
    <dgm:pt modelId="{B426440C-E32E-4472-9A13-7C05C0085842}" type="sibTrans" cxnId="{1FFAB708-8B97-496C-9014-5A75C7532141}">
      <dgm:prSet/>
      <dgm:spPr/>
      <dgm:t>
        <a:bodyPr/>
        <a:lstStyle/>
        <a:p>
          <a:endParaRPr lang="en-IN" sz="2400"/>
        </a:p>
      </dgm:t>
    </dgm:pt>
    <dgm:pt modelId="{0AAD763B-C27B-432D-97EF-8055FA4AE97E}">
      <dgm:prSet custT="1"/>
      <dgm:spPr/>
      <dgm:t>
        <a:bodyPr/>
        <a:lstStyle/>
        <a:p>
          <a:r>
            <a:rPr lang="en-GB" sz="1100" dirty="0"/>
            <a:t>Expertise: Retail Banking, Consumer Lending, Mortgages</a:t>
          </a:r>
          <a:endParaRPr lang="en-IN" sz="1100" dirty="0"/>
        </a:p>
      </dgm:t>
    </dgm:pt>
    <dgm:pt modelId="{BDF7FF1D-B900-4E84-A917-7199814C16BB}" type="parTrans" cxnId="{1C60499E-5A46-4606-A413-E19A0CAE73C7}">
      <dgm:prSet/>
      <dgm:spPr/>
      <dgm:t>
        <a:bodyPr/>
        <a:lstStyle/>
        <a:p>
          <a:endParaRPr lang="en-IN" sz="2400"/>
        </a:p>
      </dgm:t>
    </dgm:pt>
    <dgm:pt modelId="{3DCDBDCF-8E51-44F6-A6D3-03084526ECA6}" type="sibTrans" cxnId="{1C60499E-5A46-4606-A413-E19A0CAE73C7}">
      <dgm:prSet/>
      <dgm:spPr/>
      <dgm:t>
        <a:bodyPr/>
        <a:lstStyle/>
        <a:p>
          <a:endParaRPr lang="en-IN" sz="2400"/>
        </a:p>
      </dgm:t>
    </dgm:pt>
    <dgm:pt modelId="{E0B6A787-333B-46DB-87D0-3D4542E235C3}">
      <dgm:prSet custT="1"/>
      <dgm:spPr/>
      <dgm:t>
        <a:bodyPr/>
        <a:lstStyle/>
        <a:p>
          <a:r>
            <a:rPr lang="en-GB" sz="1100" dirty="0"/>
            <a:t>Education: Presidency College, Kolkata</a:t>
          </a:r>
          <a:endParaRPr lang="en-IN" sz="1100" dirty="0"/>
        </a:p>
      </dgm:t>
    </dgm:pt>
    <dgm:pt modelId="{0D34F893-6875-4B55-8239-4BABC31656B1}" type="parTrans" cxnId="{5E8FB028-DDBF-42C0-9A9C-A9108D23007F}">
      <dgm:prSet/>
      <dgm:spPr/>
      <dgm:t>
        <a:bodyPr/>
        <a:lstStyle/>
        <a:p>
          <a:endParaRPr lang="en-IN" sz="2400"/>
        </a:p>
      </dgm:t>
    </dgm:pt>
    <dgm:pt modelId="{05EF6CF1-C444-4B27-9824-9233CF3478EA}" type="sibTrans" cxnId="{5E8FB028-DDBF-42C0-9A9C-A9108D23007F}">
      <dgm:prSet/>
      <dgm:spPr/>
      <dgm:t>
        <a:bodyPr/>
        <a:lstStyle/>
        <a:p>
          <a:endParaRPr lang="en-IN" sz="2400"/>
        </a:p>
      </dgm:t>
    </dgm:pt>
    <dgm:pt modelId="{144A14E9-C5DA-4871-953C-0019762E9812}">
      <dgm:prSet custT="1"/>
      <dgm:spPr/>
      <dgm:t>
        <a:bodyPr/>
        <a:lstStyle/>
        <a:p>
          <a:r>
            <a:rPr lang="en-US" sz="1600" dirty="0" err="1">
              <a:effectLst/>
              <a:latin typeface="Lato Bold"/>
              <a:ea typeface="MS Mincho"/>
              <a:cs typeface="Times New Roman" panose="02020603050405020304" pitchFamily="18" charset="0"/>
            </a:rPr>
            <a:t>Nirendu</a:t>
          </a:r>
          <a:r>
            <a:rPr lang="en-US" sz="1600" dirty="0">
              <a:effectLst/>
              <a:latin typeface="Lato Bold"/>
              <a:ea typeface="MS Mincho"/>
              <a:cs typeface="Times New Roman" panose="02020603050405020304" pitchFamily="18" charset="0"/>
            </a:rPr>
            <a:t> </a:t>
          </a:r>
          <a:r>
            <a:rPr lang="en-US" sz="1600" dirty="0" err="1">
              <a:effectLst/>
              <a:latin typeface="Lato Bold"/>
              <a:ea typeface="MS Mincho"/>
              <a:cs typeface="Times New Roman" panose="02020603050405020304" pitchFamily="18" charset="0"/>
            </a:rPr>
            <a:t>Konar</a:t>
          </a:r>
          <a:r>
            <a:rPr lang="en-US" sz="1600" dirty="0">
              <a:effectLst/>
              <a:latin typeface="Lato Bold"/>
              <a:ea typeface="MS Mincho"/>
              <a:cs typeface="Times New Roman" panose="02020603050405020304" pitchFamily="18" charset="0"/>
            </a:rPr>
            <a:t> – </a:t>
          </a:r>
          <a:r>
            <a:rPr lang="en-US" sz="1600" dirty="0">
              <a:effectLst/>
              <a:latin typeface="Lato"/>
              <a:ea typeface="MS Mincho"/>
              <a:cs typeface="Times New Roman" panose="02020603050405020304" pitchFamily="18" charset="0"/>
            </a:rPr>
            <a:t>Advisor</a:t>
          </a:r>
          <a:endParaRPr lang="en-IN" sz="1600" dirty="0"/>
        </a:p>
      </dgm:t>
    </dgm:pt>
    <dgm:pt modelId="{C28F281E-3B86-423E-8893-745D4692CF6C}" type="parTrans" cxnId="{1EB54DA3-E667-4100-8040-2AFAE0F069A4}">
      <dgm:prSet/>
      <dgm:spPr/>
      <dgm:t>
        <a:bodyPr/>
        <a:lstStyle/>
        <a:p>
          <a:endParaRPr lang="en-IN" sz="2400"/>
        </a:p>
      </dgm:t>
    </dgm:pt>
    <dgm:pt modelId="{442D66A3-AF38-48C9-ACE8-214CDD7F3FC4}" type="sibTrans" cxnId="{1EB54DA3-E667-4100-8040-2AFAE0F069A4}">
      <dgm:prSet/>
      <dgm:spPr/>
      <dgm:t>
        <a:bodyPr/>
        <a:lstStyle/>
        <a:p>
          <a:endParaRPr lang="en-IN" sz="2400"/>
        </a:p>
      </dgm:t>
    </dgm:pt>
    <dgm:pt modelId="{F5862055-986F-407A-91D5-0DA9B28CD3DF}">
      <dgm:prSet custT="1"/>
      <dgm:spPr/>
      <dgm:t>
        <a:bodyPr/>
        <a:lstStyle/>
        <a:p>
          <a:r>
            <a:rPr lang="en-IN" sz="1100" b="1" dirty="0">
              <a:effectLst/>
              <a:ea typeface="MS Mincho"/>
              <a:cs typeface="Times New Roman" panose="02020603050405020304" pitchFamily="18" charset="0"/>
            </a:rPr>
            <a:t>Industry Experience</a:t>
          </a:r>
          <a:r>
            <a:rPr lang="en-IN" sz="1100" dirty="0">
              <a:effectLst/>
              <a:ea typeface="MS Mincho"/>
              <a:cs typeface="Times New Roman" panose="02020603050405020304" pitchFamily="18" charset="0"/>
            </a:rPr>
            <a:t>: 30 Years</a:t>
          </a:r>
          <a:endParaRPr lang="en-IN" sz="1100" dirty="0"/>
        </a:p>
      </dgm:t>
    </dgm:pt>
    <dgm:pt modelId="{E70C4844-62E0-4E16-B314-4C2201FC3243}" type="parTrans" cxnId="{6FFDB868-3F70-4916-A82C-F5B7783C07CA}">
      <dgm:prSet/>
      <dgm:spPr/>
      <dgm:t>
        <a:bodyPr/>
        <a:lstStyle/>
        <a:p>
          <a:endParaRPr lang="en-IN" sz="2400"/>
        </a:p>
      </dgm:t>
    </dgm:pt>
    <dgm:pt modelId="{351D6E9A-CBF5-400F-92CD-98EE84467F7D}" type="sibTrans" cxnId="{6FFDB868-3F70-4916-A82C-F5B7783C07CA}">
      <dgm:prSet/>
      <dgm:spPr/>
      <dgm:t>
        <a:bodyPr/>
        <a:lstStyle/>
        <a:p>
          <a:endParaRPr lang="en-IN" sz="2400"/>
        </a:p>
      </dgm:t>
    </dgm:pt>
    <dgm:pt modelId="{D3B74A4F-7334-4BCA-8D50-7CCBFA20081C}">
      <dgm:prSet custT="1"/>
      <dgm:spPr/>
      <dgm:t>
        <a:bodyPr/>
        <a:lstStyle/>
        <a:p>
          <a:r>
            <a:rPr lang="en-IN" sz="1100" b="1" dirty="0">
              <a:effectLst/>
              <a:ea typeface="MS Mincho"/>
              <a:cs typeface="Times New Roman" panose="02020603050405020304" pitchFamily="18" charset="0"/>
            </a:rPr>
            <a:t>Past Orgs</a:t>
          </a:r>
          <a:r>
            <a:rPr lang="en-IN" sz="1100" dirty="0">
              <a:effectLst/>
              <a:ea typeface="MS Mincho"/>
              <a:cs typeface="Times New Roman" panose="02020603050405020304" pitchFamily="18" charset="0"/>
            </a:rPr>
            <a:t>: CISCO, SAIL, Wipro, Mastech, IBS</a:t>
          </a:r>
          <a:endParaRPr lang="en-IN" sz="1100" dirty="0">
            <a:effectLst/>
            <a:latin typeface="Times New Roman" panose="02020603050405020304" pitchFamily="18" charset="0"/>
            <a:ea typeface="MS Mincho"/>
          </a:endParaRPr>
        </a:p>
      </dgm:t>
    </dgm:pt>
    <dgm:pt modelId="{57E5E6F2-B622-4790-80B0-133B04CDA111}" type="parTrans" cxnId="{21D36AC6-41A2-4F37-BE92-F57FDBEA159F}">
      <dgm:prSet/>
      <dgm:spPr/>
      <dgm:t>
        <a:bodyPr/>
        <a:lstStyle/>
        <a:p>
          <a:endParaRPr lang="en-IN" sz="2400"/>
        </a:p>
      </dgm:t>
    </dgm:pt>
    <dgm:pt modelId="{7CA868D8-8624-4B11-A597-A28FEDD49C00}" type="sibTrans" cxnId="{21D36AC6-41A2-4F37-BE92-F57FDBEA159F}">
      <dgm:prSet/>
      <dgm:spPr/>
      <dgm:t>
        <a:bodyPr/>
        <a:lstStyle/>
        <a:p>
          <a:endParaRPr lang="en-IN" sz="2400"/>
        </a:p>
      </dgm:t>
    </dgm:pt>
    <dgm:pt modelId="{55F22F28-8B5C-448D-AFF3-CBB4C3D98538}">
      <dgm:prSet custT="1"/>
      <dgm:spPr/>
      <dgm:t>
        <a:bodyPr/>
        <a:lstStyle/>
        <a:p>
          <a:r>
            <a:rPr lang="en-IN" sz="1100" b="1" dirty="0">
              <a:effectLst/>
              <a:ea typeface="MS Mincho"/>
              <a:cs typeface="Times New Roman" panose="02020603050405020304" pitchFamily="18" charset="0"/>
            </a:rPr>
            <a:t>Expertise</a:t>
          </a:r>
          <a:r>
            <a:rPr lang="en-IN" sz="1100" dirty="0">
              <a:effectLst/>
              <a:ea typeface="MS Mincho"/>
              <a:cs typeface="Times New Roman" panose="02020603050405020304" pitchFamily="18" charset="0"/>
            </a:rPr>
            <a:t>: Machine Learning, Deep learning, Business Analytics</a:t>
          </a:r>
          <a:endParaRPr lang="en-IN" sz="1100" dirty="0">
            <a:effectLst/>
            <a:latin typeface="Times New Roman" panose="02020603050405020304" pitchFamily="18" charset="0"/>
            <a:ea typeface="MS Mincho"/>
          </a:endParaRPr>
        </a:p>
      </dgm:t>
    </dgm:pt>
    <dgm:pt modelId="{060D7059-836E-4CA5-8653-CDC5D8E7C343}" type="parTrans" cxnId="{0B5742C3-6BF6-4C4A-BC23-6DDAE4A1998C}">
      <dgm:prSet/>
      <dgm:spPr/>
      <dgm:t>
        <a:bodyPr/>
        <a:lstStyle/>
        <a:p>
          <a:endParaRPr lang="en-IN" sz="2400"/>
        </a:p>
      </dgm:t>
    </dgm:pt>
    <dgm:pt modelId="{433711E7-D115-4D44-B9F3-6B084DCA1B53}" type="sibTrans" cxnId="{0B5742C3-6BF6-4C4A-BC23-6DDAE4A1998C}">
      <dgm:prSet/>
      <dgm:spPr/>
      <dgm:t>
        <a:bodyPr/>
        <a:lstStyle/>
        <a:p>
          <a:endParaRPr lang="en-IN" sz="2400"/>
        </a:p>
      </dgm:t>
    </dgm:pt>
    <dgm:pt modelId="{FF40930B-763C-4DC9-B84A-EF083AD80AE9}">
      <dgm:prSet custT="1"/>
      <dgm:spPr/>
      <dgm:t>
        <a:bodyPr/>
        <a:lstStyle/>
        <a:p>
          <a:r>
            <a:rPr lang="en-IN" sz="1100" b="1" dirty="0">
              <a:effectLst/>
              <a:ea typeface="MS Mincho"/>
              <a:cs typeface="Times New Roman" panose="02020603050405020304" pitchFamily="18" charset="0"/>
            </a:rPr>
            <a:t>Education</a:t>
          </a:r>
          <a:r>
            <a:rPr lang="en-IN" sz="1100" dirty="0">
              <a:effectLst/>
              <a:ea typeface="MS Mincho"/>
              <a:cs typeface="Times New Roman" panose="02020603050405020304" pitchFamily="18" charset="0"/>
            </a:rPr>
            <a:t>: M Tech IIT Kharagpur, MBA University of Phoenix</a:t>
          </a:r>
          <a:endParaRPr lang="en-IN" sz="1100" dirty="0">
            <a:effectLst/>
            <a:latin typeface="Times New Roman" panose="02020603050405020304" pitchFamily="18" charset="0"/>
            <a:ea typeface="MS Mincho"/>
          </a:endParaRPr>
        </a:p>
      </dgm:t>
    </dgm:pt>
    <dgm:pt modelId="{97810248-1922-4E7B-A307-23B6523BEA1A}" type="parTrans" cxnId="{5158F39C-C7DD-41B1-8B81-EEFA73BBD6FB}">
      <dgm:prSet/>
      <dgm:spPr/>
      <dgm:t>
        <a:bodyPr/>
        <a:lstStyle/>
        <a:p>
          <a:endParaRPr lang="en-IN" sz="2400"/>
        </a:p>
      </dgm:t>
    </dgm:pt>
    <dgm:pt modelId="{479904AE-D9F0-44C7-9189-192E11CCBF9C}" type="sibTrans" cxnId="{5158F39C-C7DD-41B1-8B81-EEFA73BBD6FB}">
      <dgm:prSet/>
      <dgm:spPr/>
      <dgm:t>
        <a:bodyPr/>
        <a:lstStyle/>
        <a:p>
          <a:endParaRPr lang="en-IN" sz="2400"/>
        </a:p>
      </dgm:t>
    </dgm:pt>
    <dgm:pt modelId="{F90229D4-451E-47CE-B9DA-47F0E3B7973D}" type="pres">
      <dgm:prSet presAssocID="{E4087E22-B1A8-451B-AB4D-78E6DB7528D0}" presName="linear" presStyleCnt="0">
        <dgm:presLayoutVars>
          <dgm:dir/>
          <dgm:resizeHandles val="exact"/>
        </dgm:presLayoutVars>
      </dgm:prSet>
      <dgm:spPr/>
    </dgm:pt>
    <dgm:pt modelId="{EDDA4918-8671-41F8-9CE3-75AE7778237E}" type="pres">
      <dgm:prSet presAssocID="{2706BFDB-D64E-4BD2-AE0A-B4248ADF3F16}" presName="comp" presStyleCnt="0"/>
      <dgm:spPr/>
    </dgm:pt>
    <dgm:pt modelId="{35C7D24F-925A-416C-867C-C48006834B24}" type="pres">
      <dgm:prSet presAssocID="{2706BFDB-D64E-4BD2-AE0A-B4248ADF3F16}" presName="box" presStyleLbl="node1" presStyleIdx="0" presStyleCnt="4"/>
      <dgm:spPr/>
    </dgm:pt>
    <dgm:pt modelId="{C0479A6D-D112-42D7-B973-A6C2F3F0AB3C}" type="pres">
      <dgm:prSet presAssocID="{2706BFDB-D64E-4BD2-AE0A-B4248ADF3F16}" presName="img" presStyleLbl="fgImgPlace1" presStyleIdx="0" presStyleCnt="4" custScaleX="79205"/>
      <dgm:spPr>
        <a:blipFill rotWithShape="1">
          <a:blip xmlns:r="http://schemas.openxmlformats.org/officeDocument/2006/relationships" r:embed="rId1"/>
          <a:stretch>
            <a:fillRect/>
          </a:stretch>
        </a:blipFill>
      </dgm:spPr>
    </dgm:pt>
    <dgm:pt modelId="{3D9EFD8F-7DF3-4A6C-9B9C-A1A3746AD075}" type="pres">
      <dgm:prSet presAssocID="{2706BFDB-D64E-4BD2-AE0A-B4248ADF3F16}" presName="text" presStyleLbl="node1" presStyleIdx="0" presStyleCnt="4">
        <dgm:presLayoutVars>
          <dgm:bulletEnabled val="1"/>
        </dgm:presLayoutVars>
      </dgm:prSet>
      <dgm:spPr/>
    </dgm:pt>
    <dgm:pt modelId="{7AEF08F1-96D2-4FE6-9188-E7E9D89F1153}" type="pres">
      <dgm:prSet presAssocID="{0FC10AA0-C4F3-4725-922F-08AD7EB6D11A}" presName="spacer" presStyleCnt="0"/>
      <dgm:spPr/>
    </dgm:pt>
    <dgm:pt modelId="{E485B80E-A55B-487B-BAAA-2BAD635BEB5E}" type="pres">
      <dgm:prSet presAssocID="{231F8A30-2697-4F7E-914A-668C48A371BD}" presName="comp" presStyleCnt="0"/>
      <dgm:spPr/>
    </dgm:pt>
    <dgm:pt modelId="{C7FF50D5-6198-49DB-B70F-55058C12ABCC}" type="pres">
      <dgm:prSet presAssocID="{231F8A30-2697-4F7E-914A-668C48A371BD}" presName="box" presStyleLbl="node1" presStyleIdx="1" presStyleCnt="4" custScaleY="108899"/>
      <dgm:spPr/>
    </dgm:pt>
    <dgm:pt modelId="{38FCC3B8-B0BB-4F8A-B02F-D2A09BAE1BE2}" type="pres">
      <dgm:prSet presAssocID="{231F8A30-2697-4F7E-914A-668C48A371BD}" presName="img" presStyleLbl="fgImgPlace1" presStyleIdx="1" presStyleCnt="4" custScaleX="73921"/>
      <dgm:spPr>
        <a:blipFill rotWithShape="1">
          <a:blip xmlns:r="http://schemas.openxmlformats.org/officeDocument/2006/relationships" r:embed="rId2"/>
          <a:stretch>
            <a:fillRect/>
          </a:stretch>
        </a:blipFill>
      </dgm:spPr>
    </dgm:pt>
    <dgm:pt modelId="{DC441C04-07A2-4D3D-BF74-11B6D5AB6B94}" type="pres">
      <dgm:prSet presAssocID="{231F8A30-2697-4F7E-914A-668C48A371BD}" presName="text" presStyleLbl="node1" presStyleIdx="1" presStyleCnt="4">
        <dgm:presLayoutVars>
          <dgm:bulletEnabled val="1"/>
        </dgm:presLayoutVars>
      </dgm:prSet>
      <dgm:spPr/>
    </dgm:pt>
    <dgm:pt modelId="{F35E528D-2286-499D-A295-5157B5971ED8}" type="pres">
      <dgm:prSet presAssocID="{ED7A6165-6619-4EB2-9162-32C13513466F}" presName="spacer" presStyleCnt="0"/>
      <dgm:spPr/>
    </dgm:pt>
    <dgm:pt modelId="{7DFA6CE0-28A9-4A03-A1BB-FB2EABE5AC9B}" type="pres">
      <dgm:prSet presAssocID="{BC5F032C-BFE9-4EC3-87E5-822A0620E342}" presName="comp" presStyleCnt="0"/>
      <dgm:spPr/>
    </dgm:pt>
    <dgm:pt modelId="{4A972F36-C372-4530-B3C3-DC18C281C2C7}" type="pres">
      <dgm:prSet presAssocID="{BC5F032C-BFE9-4EC3-87E5-822A0620E342}" presName="box" presStyleLbl="node1" presStyleIdx="2" presStyleCnt="4"/>
      <dgm:spPr/>
    </dgm:pt>
    <dgm:pt modelId="{C4D4B653-414A-4AEB-BE0F-BD4E6921C75B}" type="pres">
      <dgm:prSet presAssocID="{BC5F032C-BFE9-4EC3-87E5-822A0620E342}" presName="img" presStyleLbl="fgImgPlace1" presStyleIdx="2" presStyleCnt="4" custScaleX="76563"/>
      <dgm:spPr>
        <a:blipFill rotWithShape="1">
          <a:blip xmlns:r="http://schemas.openxmlformats.org/officeDocument/2006/relationships" r:embed="rId3"/>
          <a:stretch>
            <a:fillRect/>
          </a:stretch>
        </a:blipFill>
      </dgm:spPr>
    </dgm:pt>
    <dgm:pt modelId="{48961E6B-82F8-4164-886D-503DDB84E1FB}" type="pres">
      <dgm:prSet presAssocID="{BC5F032C-BFE9-4EC3-87E5-822A0620E342}" presName="text" presStyleLbl="node1" presStyleIdx="2" presStyleCnt="4">
        <dgm:presLayoutVars>
          <dgm:bulletEnabled val="1"/>
        </dgm:presLayoutVars>
      </dgm:prSet>
      <dgm:spPr/>
    </dgm:pt>
    <dgm:pt modelId="{AE3CFBFE-D321-4E75-816C-0BECD603CF2A}" type="pres">
      <dgm:prSet presAssocID="{B286775F-8A49-4D67-B162-AFBAD059BEB3}" presName="spacer" presStyleCnt="0"/>
      <dgm:spPr/>
    </dgm:pt>
    <dgm:pt modelId="{A5CF41CB-A432-412B-9E27-D3FF601E3A98}" type="pres">
      <dgm:prSet presAssocID="{144A14E9-C5DA-4871-953C-0019762E9812}" presName="comp" presStyleCnt="0"/>
      <dgm:spPr/>
    </dgm:pt>
    <dgm:pt modelId="{F6211C91-060D-4494-A1E5-08570D596781}" type="pres">
      <dgm:prSet presAssocID="{144A14E9-C5DA-4871-953C-0019762E9812}" presName="box" presStyleLbl="node1" presStyleIdx="3" presStyleCnt="4"/>
      <dgm:spPr/>
    </dgm:pt>
    <dgm:pt modelId="{0A7A93D2-01B9-4C8D-AA53-F3EAB61F5AA8}" type="pres">
      <dgm:prSet presAssocID="{144A14E9-C5DA-4871-953C-0019762E9812}" presName="img" presStyleLbl="fgImgPlace1" presStyleIdx="3" presStyleCnt="4" custScaleX="73921"/>
      <dgm:spPr>
        <a:blipFill rotWithShape="1">
          <a:blip xmlns:r="http://schemas.openxmlformats.org/officeDocument/2006/relationships" r:embed="rId4"/>
          <a:stretch>
            <a:fillRect/>
          </a:stretch>
        </a:blipFill>
      </dgm:spPr>
    </dgm:pt>
    <dgm:pt modelId="{527B76F5-8CAE-49DD-A611-FD3AEC27ACA2}" type="pres">
      <dgm:prSet presAssocID="{144A14E9-C5DA-4871-953C-0019762E9812}" presName="text" presStyleLbl="node1" presStyleIdx="3" presStyleCnt="4">
        <dgm:presLayoutVars>
          <dgm:bulletEnabled val="1"/>
        </dgm:presLayoutVars>
      </dgm:prSet>
      <dgm:spPr/>
    </dgm:pt>
  </dgm:ptLst>
  <dgm:cxnLst>
    <dgm:cxn modelId="{AECAE600-FF66-F942-8914-CEFA19AF8E70}" type="presOf" srcId="{BC5F032C-BFE9-4EC3-87E5-822A0620E342}" destId="{48961E6B-82F8-4164-886D-503DDB84E1FB}" srcOrd="1" destOrd="0" presId="urn:microsoft.com/office/officeart/2005/8/layout/vList4#2"/>
    <dgm:cxn modelId="{1FFAB708-8B97-496C-9014-5A75C7532141}" srcId="{BC5F032C-BFE9-4EC3-87E5-822A0620E342}" destId="{E6AC22BC-C94F-424B-BD6A-652FFC027504}" srcOrd="1" destOrd="0" parTransId="{A3A7E172-43AB-4876-A287-3B6E2FA888EF}" sibTransId="{B426440C-E32E-4472-9A13-7C05C0085842}"/>
    <dgm:cxn modelId="{160E4D09-BE28-4C4E-B4CC-242A7582FB13}" srcId="{231F8A30-2697-4F7E-914A-668C48A371BD}" destId="{3E21AFA5-98D8-4030-B02E-7C1054014BA3}" srcOrd="3" destOrd="0" parTransId="{39B75214-3E45-4573-8806-09217476C3C4}" sibTransId="{1BCE0739-1DA5-459B-A41B-E8B26B4644CC}"/>
    <dgm:cxn modelId="{162F1C18-5793-4E78-B19A-EAB22A30BBAB}" srcId="{E4087E22-B1A8-451B-AB4D-78E6DB7528D0}" destId="{BC5F032C-BFE9-4EC3-87E5-822A0620E342}" srcOrd="2" destOrd="0" parTransId="{0B3065A3-E02D-4018-A8D9-F66EFBFCAF84}" sibTransId="{B286775F-8A49-4D67-B162-AFBAD059BEB3}"/>
    <dgm:cxn modelId="{6E134B19-00E8-4B95-ABE8-1D9A851303D1}" srcId="{BC5F032C-BFE9-4EC3-87E5-822A0620E342}" destId="{5AEFC1C4-FE1B-4733-B8C0-064C118F3066}" srcOrd="0" destOrd="0" parTransId="{C4C65219-C59A-43D8-834F-B3625363201C}" sibTransId="{403BFF78-7CE2-49C1-AB1A-6D3863274DAD}"/>
    <dgm:cxn modelId="{0CCB341C-FFF0-9045-9695-7E4C39B65AFD}" type="presOf" srcId="{5ECBEC73-D841-45FD-A97B-97885C5DE40A}" destId="{DC441C04-07A2-4D3D-BF74-11B6D5AB6B94}" srcOrd="1" destOrd="1" presId="urn:microsoft.com/office/officeart/2005/8/layout/vList4#2"/>
    <dgm:cxn modelId="{8066E322-979A-4947-9B03-A2A23FA98C40}" type="presOf" srcId="{84007B86-E506-48BC-BC12-84557BA17952}" destId="{35C7D24F-925A-416C-867C-C48006834B24}" srcOrd="0" destOrd="2" presId="urn:microsoft.com/office/officeart/2005/8/layout/vList4#2"/>
    <dgm:cxn modelId="{07B78825-C1EA-433B-B6AE-95171D82078F}" srcId="{E4087E22-B1A8-451B-AB4D-78E6DB7528D0}" destId="{2706BFDB-D64E-4BD2-AE0A-B4248ADF3F16}" srcOrd="0" destOrd="0" parTransId="{C5A327C7-6FE3-47BF-AB55-387D36CAB933}" sibTransId="{0FC10AA0-C4F3-4725-922F-08AD7EB6D11A}"/>
    <dgm:cxn modelId="{5E8FB028-DDBF-42C0-9A9C-A9108D23007F}" srcId="{BC5F032C-BFE9-4EC3-87E5-822A0620E342}" destId="{E0B6A787-333B-46DB-87D0-3D4542E235C3}" srcOrd="3" destOrd="0" parTransId="{0D34F893-6875-4B55-8239-4BABC31656B1}" sibTransId="{05EF6CF1-C444-4B27-9824-9233CF3478EA}"/>
    <dgm:cxn modelId="{8CD4E836-4A18-2A48-ABD4-07E8E35EB373}" type="presOf" srcId="{0AAD763B-C27B-432D-97EF-8055FA4AE97E}" destId="{48961E6B-82F8-4164-886D-503DDB84E1FB}" srcOrd="1" destOrd="3" presId="urn:microsoft.com/office/officeart/2005/8/layout/vList4#2"/>
    <dgm:cxn modelId="{399AD238-638E-6E4F-B6C5-6C68FB6446DB}" type="presOf" srcId="{231F8A30-2697-4F7E-914A-668C48A371BD}" destId="{DC441C04-07A2-4D3D-BF74-11B6D5AB6B94}" srcOrd="1" destOrd="0" presId="urn:microsoft.com/office/officeart/2005/8/layout/vList4#2"/>
    <dgm:cxn modelId="{CE3C495D-1722-4641-BA5C-EC5D62332188}" type="presOf" srcId="{E4087E22-B1A8-451B-AB4D-78E6DB7528D0}" destId="{F90229D4-451E-47CE-B9DA-47F0E3B7973D}" srcOrd="0" destOrd="0" presId="urn:microsoft.com/office/officeart/2005/8/layout/vList4#2"/>
    <dgm:cxn modelId="{2DBB3565-DE1C-AD43-8231-C3EC2773E62B}" type="presOf" srcId="{55F22F28-8B5C-448D-AFF3-CBB4C3D98538}" destId="{F6211C91-060D-4494-A1E5-08570D596781}" srcOrd="0" destOrd="3" presId="urn:microsoft.com/office/officeart/2005/8/layout/vList4#2"/>
    <dgm:cxn modelId="{97B9EB66-7243-CF44-A740-612D53DC6CA1}" type="presOf" srcId="{3E21AFA5-98D8-4030-B02E-7C1054014BA3}" destId="{DC441C04-07A2-4D3D-BF74-11B6D5AB6B94}" srcOrd="1" destOrd="4" presId="urn:microsoft.com/office/officeart/2005/8/layout/vList4#2"/>
    <dgm:cxn modelId="{40C88C67-79A9-1944-9D3C-49D2CC2EC991}" type="presOf" srcId="{5ECBEC73-D841-45FD-A97B-97885C5DE40A}" destId="{C7FF50D5-6198-49DB-B70F-55058C12ABCC}" srcOrd="0" destOrd="1" presId="urn:microsoft.com/office/officeart/2005/8/layout/vList4#2"/>
    <dgm:cxn modelId="{064E9E68-AC02-C849-B5C0-9850A53FF3E4}" type="presOf" srcId="{BC5F032C-BFE9-4EC3-87E5-822A0620E342}" destId="{4A972F36-C372-4530-B3C3-DC18C281C2C7}" srcOrd="0" destOrd="0" presId="urn:microsoft.com/office/officeart/2005/8/layout/vList4#2"/>
    <dgm:cxn modelId="{6FFDB868-3F70-4916-A82C-F5B7783C07CA}" srcId="{144A14E9-C5DA-4871-953C-0019762E9812}" destId="{F5862055-986F-407A-91D5-0DA9B28CD3DF}" srcOrd="0" destOrd="0" parTransId="{E70C4844-62E0-4E16-B314-4C2201FC3243}" sibTransId="{351D6E9A-CBF5-400F-92CD-98EE84467F7D}"/>
    <dgm:cxn modelId="{BA43BB4B-2804-664C-862C-B15BADE0306E}" type="presOf" srcId="{3CC331E4-F9C2-4EB7-8D7B-9F7F9102563C}" destId="{C7FF50D5-6198-49DB-B70F-55058C12ABCC}" srcOrd="0" destOrd="2" presId="urn:microsoft.com/office/officeart/2005/8/layout/vList4#2"/>
    <dgm:cxn modelId="{C116AF4F-176E-DD4E-BE94-C22264450842}" type="presOf" srcId="{F5862055-986F-407A-91D5-0DA9B28CD3DF}" destId="{F6211C91-060D-4494-A1E5-08570D596781}" srcOrd="0" destOrd="1" presId="urn:microsoft.com/office/officeart/2005/8/layout/vList4#2"/>
    <dgm:cxn modelId="{1E103E52-618D-456E-BA39-4ADAE739B9B7}" srcId="{231F8A30-2697-4F7E-914A-668C48A371BD}" destId="{13AA77FB-AC74-4630-A900-2318E997CA22}" srcOrd="2" destOrd="0" parTransId="{73EB9B58-5425-49B6-BBB6-5D6ACB260017}" sibTransId="{5B41C38B-35F4-4F34-89AB-51DD661BF37C}"/>
    <dgm:cxn modelId="{CACBE153-CDF1-4D55-9A9B-AC4D85ED08B5}" srcId="{2706BFDB-D64E-4BD2-AE0A-B4248ADF3F16}" destId="{BFB85B10-FF4A-45BC-8BB9-5E291C5576EA}" srcOrd="0" destOrd="0" parTransId="{F89925E6-D6D2-4E32-9AE7-8F5C18066C00}" sibTransId="{6E0E36A0-0F31-46AF-A565-DCC269FC8132}"/>
    <dgm:cxn modelId="{55977356-6187-CF46-96D0-80EC05D1091E}" type="presOf" srcId="{BFB85B10-FF4A-45BC-8BB9-5E291C5576EA}" destId="{35C7D24F-925A-416C-867C-C48006834B24}" srcOrd="0" destOrd="1" presId="urn:microsoft.com/office/officeart/2005/8/layout/vList4#2"/>
    <dgm:cxn modelId="{2A4FC556-A39D-E948-9F0A-1318E4965214}" type="presOf" srcId="{3CC331E4-F9C2-4EB7-8D7B-9F7F9102563C}" destId="{DC441C04-07A2-4D3D-BF74-11B6D5AB6B94}" srcOrd="1" destOrd="2" presId="urn:microsoft.com/office/officeart/2005/8/layout/vList4#2"/>
    <dgm:cxn modelId="{7792CD79-CF3D-B34B-852D-533888E7B6CC}" type="presOf" srcId="{BFB85B10-FF4A-45BC-8BB9-5E291C5576EA}" destId="{3D9EFD8F-7DF3-4A6C-9B9C-A1A3746AD075}" srcOrd="1" destOrd="1" presId="urn:microsoft.com/office/officeart/2005/8/layout/vList4#2"/>
    <dgm:cxn modelId="{0E77D25A-4BCB-7A44-AAF1-27950DD53DD3}" type="presOf" srcId="{5AEFC1C4-FE1B-4733-B8C0-064C118F3066}" destId="{4A972F36-C372-4530-B3C3-DC18C281C2C7}" srcOrd="0" destOrd="1" presId="urn:microsoft.com/office/officeart/2005/8/layout/vList4#2"/>
    <dgm:cxn modelId="{C3AE447F-7992-0242-AD97-636FAEC65821}" type="presOf" srcId="{E0B6A787-333B-46DB-87D0-3D4542E235C3}" destId="{4A972F36-C372-4530-B3C3-DC18C281C2C7}" srcOrd="0" destOrd="4" presId="urn:microsoft.com/office/officeart/2005/8/layout/vList4#2"/>
    <dgm:cxn modelId="{7A8E4C85-BF5C-CA47-BC2D-B8B2626EE9D0}" type="presOf" srcId="{231F8A30-2697-4F7E-914A-668C48A371BD}" destId="{C7FF50D5-6198-49DB-B70F-55058C12ABCC}" srcOrd="0" destOrd="0" presId="urn:microsoft.com/office/officeart/2005/8/layout/vList4#2"/>
    <dgm:cxn modelId="{34ACFE86-F3E7-B34B-81D0-6DDDB85B7F4F}" type="presOf" srcId="{0AAD763B-C27B-432D-97EF-8055FA4AE97E}" destId="{4A972F36-C372-4530-B3C3-DC18C281C2C7}" srcOrd="0" destOrd="3" presId="urn:microsoft.com/office/officeart/2005/8/layout/vList4#2"/>
    <dgm:cxn modelId="{BFBFA292-5C86-2349-AF96-30013C3922D3}" type="presOf" srcId="{3E21AFA5-98D8-4030-B02E-7C1054014BA3}" destId="{C7FF50D5-6198-49DB-B70F-55058C12ABCC}" srcOrd="0" destOrd="4" presId="urn:microsoft.com/office/officeart/2005/8/layout/vList4#2"/>
    <dgm:cxn modelId="{0EB85194-C29F-FC48-8A2A-8E29A7AD18B5}" type="presOf" srcId="{8CD4C430-B037-41DC-8AF1-493801CC88DD}" destId="{35C7D24F-925A-416C-867C-C48006834B24}" srcOrd="0" destOrd="3" presId="urn:microsoft.com/office/officeart/2005/8/layout/vList4#2"/>
    <dgm:cxn modelId="{9587B19B-3DAE-414F-89E6-58D76B0ED93F}" srcId="{E4087E22-B1A8-451B-AB4D-78E6DB7528D0}" destId="{231F8A30-2697-4F7E-914A-668C48A371BD}" srcOrd="1" destOrd="0" parTransId="{41A3AF9B-8B80-4F10-B1D6-38879D05780F}" sibTransId="{ED7A6165-6619-4EB2-9162-32C13513466F}"/>
    <dgm:cxn modelId="{5158F39C-C7DD-41B1-8B81-EEFA73BBD6FB}" srcId="{144A14E9-C5DA-4871-953C-0019762E9812}" destId="{FF40930B-763C-4DC9-B84A-EF083AD80AE9}" srcOrd="3" destOrd="0" parTransId="{97810248-1922-4E7B-A307-23B6523BEA1A}" sibTransId="{479904AE-D9F0-44C7-9189-192E11CCBF9C}"/>
    <dgm:cxn modelId="{1C60499E-5A46-4606-A413-E19A0CAE73C7}" srcId="{BC5F032C-BFE9-4EC3-87E5-822A0620E342}" destId="{0AAD763B-C27B-432D-97EF-8055FA4AE97E}" srcOrd="2" destOrd="0" parTransId="{BDF7FF1D-B900-4E84-A917-7199814C16BB}" sibTransId="{3DCDBDCF-8E51-44F6-A6D3-03084526ECA6}"/>
    <dgm:cxn modelId="{1EB54DA3-E667-4100-8040-2AFAE0F069A4}" srcId="{E4087E22-B1A8-451B-AB4D-78E6DB7528D0}" destId="{144A14E9-C5DA-4871-953C-0019762E9812}" srcOrd="3" destOrd="0" parTransId="{C28F281E-3B86-423E-8893-745D4692CF6C}" sibTransId="{442D66A3-AF38-48C9-ACE8-214CDD7F3FC4}"/>
    <dgm:cxn modelId="{B3F482A6-383A-3845-8922-B28D10AAA07C}" type="presOf" srcId="{E6AC22BC-C94F-424B-BD6A-652FFC027504}" destId="{48961E6B-82F8-4164-886D-503DDB84E1FB}" srcOrd="1" destOrd="2" presId="urn:microsoft.com/office/officeart/2005/8/layout/vList4#2"/>
    <dgm:cxn modelId="{4959C1AD-5868-2F43-9C60-871D05CFB017}" type="presOf" srcId="{F5862055-986F-407A-91D5-0DA9B28CD3DF}" destId="{527B76F5-8CAE-49DD-A611-FD3AEC27ACA2}" srcOrd="1" destOrd="1" presId="urn:microsoft.com/office/officeart/2005/8/layout/vList4#2"/>
    <dgm:cxn modelId="{A0EF60B6-E812-6744-A4F1-201B1B83216C}" type="presOf" srcId="{13AA77FB-AC74-4630-A900-2318E997CA22}" destId="{C7FF50D5-6198-49DB-B70F-55058C12ABCC}" srcOrd="0" destOrd="3" presId="urn:microsoft.com/office/officeart/2005/8/layout/vList4#2"/>
    <dgm:cxn modelId="{67CDC2BB-644D-6F49-ACE9-E2B36FD8E799}" type="presOf" srcId="{144A14E9-C5DA-4871-953C-0019762E9812}" destId="{527B76F5-8CAE-49DD-A611-FD3AEC27ACA2}" srcOrd="1" destOrd="0" presId="urn:microsoft.com/office/officeart/2005/8/layout/vList4#2"/>
    <dgm:cxn modelId="{A63E44BF-30D1-1443-ABCF-690D3CFA7D43}" type="presOf" srcId="{84007B86-E506-48BC-BC12-84557BA17952}" destId="{3D9EFD8F-7DF3-4A6C-9B9C-A1A3746AD075}" srcOrd="1" destOrd="2" presId="urn:microsoft.com/office/officeart/2005/8/layout/vList4#2"/>
    <dgm:cxn modelId="{C76858BF-84A4-8D47-A6DC-269701B23770}" type="presOf" srcId="{E6AC22BC-C94F-424B-BD6A-652FFC027504}" destId="{4A972F36-C372-4530-B3C3-DC18C281C2C7}" srcOrd="0" destOrd="2" presId="urn:microsoft.com/office/officeart/2005/8/layout/vList4#2"/>
    <dgm:cxn modelId="{6D2B60C0-DCAA-49DD-A736-20FFE3D888C6}" srcId="{231F8A30-2697-4F7E-914A-668C48A371BD}" destId="{5ECBEC73-D841-45FD-A97B-97885C5DE40A}" srcOrd="0" destOrd="0" parTransId="{5AD6426A-13D3-4DEF-91D8-5A6C602C16DC}" sibTransId="{AD904188-5AD6-4DC5-B532-1F4A08C551D4}"/>
    <dgm:cxn modelId="{0B5742C3-6BF6-4C4A-BC23-6DDAE4A1998C}" srcId="{144A14E9-C5DA-4871-953C-0019762E9812}" destId="{55F22F28-8B5C-448D-AFF3-CBB4C3D98538}" srcOrd="2" destOrd="0" parTransId="{060D7059-836E-4CA5-8653-CDC5D8E7C343}" sibTransId="{433711E7-D115-4D44-B9F3-6B084DCA1B53}"/>
    <dgm:cxn modelId="{68E2C1C3-EDEC-40DB-8580-5493651F04A9}" srcId="{2706BFDB-D64E-4BD2-AE0A-B4248ADF3F16}" destId="{8CD4C430-B037-41DC-8AF1-493801CC88DD}" srcOrd="2" destOrd="0" parTransId="{C2F9BDCC-18FD-4B63-9DCE-29DC549B0C30}" sibTransId="{E6CECF81-AE68-43A6-AF45-9128F73260F7}"/>
    <dgm:cxn modelId="{E98927C4-FD4E-DA4F-8F2A-D565F1716269}" type="presOf" srcId="{D3B74A4F-7334-4BCA-8D50-7CCBFA20081C}" destId="{F6211C91-060D-4494-A1E5-08570D596781}" srcOrd="0" destOrd="2" presId="urn:microsoft.com/office/officeart/2005/8/layout/vList4#2"/>
    <dgm:cxn modelId="{EAE647C4-BBEE-5D43-842A-9EDE9635399D}" type="presOf" srcId="{2706BFDB-D64E-4BD2-AE0A-B4248ADF3F16}" destId="{35C7D24F-925A-416C-867C-C48006834B24}" srcOrd="0" destOrd="0" presId="urn:microsoft.com/office/officeart/2005/8/layout/vList4#2"/>
    <dgm:cxn modelId="{21D36AC6-41A2-4F37-BE92-F57FDBEA159F}" srcId="{144A14E9-C5DA-4871-953C-0019762E9812}" destId="{D3B74A4F-7334-4BCA-8D50-7CCBFA20081C}" srcOrd="1" destOrd="0" parTransId="{57E5E6F2-B622-4790-80B0-133B04CDA111}" sibTransId="{7CA868D8-8624-4B11-A597-A28FEDD49C00}"/>
    <dgm:cxn modelId="{8500B2CC-8101-4717-BF7E-22668446F766}" srcId="{231F8A30-2697-4F7E-914A-668C48A371BD}" destId="{3CC331E4-F9C2-4EB7-8D7B-9F7F9102563C}" srcOrd="1" destOrd="0" parTransId="{D61326AB-3D43-4B48-BEA3-4FF2915A9AE8}" sibTransId="{FB2A7DB3-67E4-4897-8004-2DA66D0F72EF}"/>
    <dgm:cxn modelId="{244069CD-C834-674A-9ECD-06EF7B298896}" type="presOf" srcId="{91CD6C78-7EEE-4D8E-9711-C57979F76A5C}" destId="{3D9EFD8F-7DF3-4A6C-9B9C-A1A3746AD075}" srcOrd="1" destOrd="4" presId="urn:microsoft.com/office/officeart/2005/8/layout/vList4#2"/>
    <dgm:cxn modelId="{521051D0-FAA2-214B-9382-8F7CCDF12964}" type="presOf" srcId="{13AA77FB-AC74-4630-A900-2318E997CA22}" destId="{DC441C04-07A2-4D3D-BF74-11B6D5AB6B94}" srcOrd="1" destOrd="3" presId="urn:microsoft.com/office/officeart/2005/8/layout/vList4#2"/>
    <dgm:cxn modelId="{8234FAD8-ECB8-1A40-B257-586601C3893F}" type="presOf" srcId="{FF40930B-763C-4DC9-B84A-EF083AD80AE9}" destId="{527B76F5-8CAE-49DD-A611-FD3AEC27ACA2}" srcOrd="1" destOrd="4" presId="urn:microsoft.com/office/officeart/2005/8/layout/vList4#2"/>
    <dgm:cxn modelId="{FC9B67DB-5D53-5640-ABB6-F161FD57DD34}" type="presOf" srcId="{55F22F28-8B5C-448D-AFF3-CBB4C3D98538}" destId="{527B76F5-8CAE-49DD-A611-FD3AEC27ACA2}" srcOrd="1" destOrd="3" presId="urn:microsoft.com/office/officeart/2005/8/layout/vList4#2"/>
    <dgm:cxn modelId="{8F210DDD-46D9-40B2-AD6A-C1A99C1CC170}" srcId="{2706BFDB-D64E-4BD2-AE0A-B4248ADF3F16}" destId="{91CD6C78-7EEE-4D8E-9711-C57979F76A5C}" srcOrd="3" destOrd="0" parTransId="{9D4C1AF2-21F0-4582-B61C-AE77F2977B38}" sibTransId="{C21750DB-F9AE-4B3A-8C40-235A0E9AFDAB}"/>
    <dgm:cxn modelId="{1DB1F5DE-F148-2944-8531-DD25E1FF8E25}" type="presOf" srcId="{91CD6C78-7EEE-4D8E-9711-C57979F76A5C}" destId="{35C7D24F-925A-416C-867C-C48006834B24}" srcOrd="0" destOrd="4" presId="urn:microsoft.com/office/officeart/2005/8/layout/vList4#2"/>
    <dgm:cxn modelId="{8D8B1BDF-F0DB-E644-9BA0-266F7A8B4748}" type="presOf" srcId="{2706BFDB-D64E-4BD2-AE0A-B4248ADF3F16}" destId="{3D9EFD8F-7DF3-4A6C-9B9C-A1A3746AD075}" srcOrd="1" destOrd="0" presId="urn:microsoft.com/office/officeart/2005/8/layout/vList4#2"/>
    <dgm:cxn modelId="{BC1BEBE5-8545-CE4C-B330-9722B7752469}" type="presOf" srcId="{5AEFC1C4-FE1B-4733-B8C0-064C118F3066}" destId="{48961E6B-82F8-4164-886D-503DDB84E1FB}" srcOrd="1" destOrd="1" presId="urn:microsoft.com/office/officeart/2005/8/layout/vList4#2"/>
    <dgm:cxn modelId="{780F44EC-BFE8-D04B-B4A8-B6D2B775790A}" type="presOf" srcId="{FF40930B-763C-4DC9-B84A-EF083AD80AE9}" destId="{F6211C91-060D-4494-A1E5-08570D596781}" srcOrd="0" destOrd="4" presId="urn:microsoft.com/office/officeart/2005/8/layout/vList4#2"/>
    <dgm:cxn modelId="{F26EAEEF-7ECB-3F49-A1A0-BDB82E59A612}" type="presOf" srcId="{D3B74A4F-7334-4BCA-8D50-7CCBFA20081C}" destId="{527B76F5-8CAE-49DD-A611-FD3AEC27ACA2}" srcOrd="1" destOrd="2" presId="urn:microsoft.com/office/officeart/2005/8/layout/vList4#2"/>
    <dgm:cxn modelId="{67F6C5F0-78A1-F042-8EB5-5647948F832D}" type="presOf" srcId="{8CD4C430-B037-41DC-8AF1-493801CC88DD}" destId="{3D9EFD8F-7DF3-4A6C-9B9C-A1A3746AD075}" srcOrd="1" destOrd="3" presId="urn:microsoft.com/office/officeart/2005/8/layout/vList4#2"/>
    <dgm:cxn modelId="{7E48FEF2-8EAF-4648-9BE9-008F06E85668}" type="presOf" srcId="{144A14E9-C5DA-4871-953C-0019762E9812}" destId="{F6211C91-060D-4494-A1E5-08570D596781}" srcOrd="0" destOrd="0" presId="urn:microsoft.com/office/officeart/2005/8/layout/vList4#2"/>
    <dgm:cxn modelId="{111DF3F4-A953-874C-8BBB-00D40B646809}" type="presOf" srcId="{E0B6A787-333B-46DB-87D0-3D4542E235C3}" destId="{48961E6B-82F8-4164-886D-503DDB84E1FB}" srcOrd="1" destOrd="4" presId="urn:microsoft.com/office/officeart/2005/8/layout/vList4#2"/>
    <dgm:cxn modelId="{48FBACFA-D927-440F-A212-46B9DBBD551A}" srcId="{2706BFDB-D64E-4BD2-AE0A-B4248ADF3F16}" destId="{84007B86-E506-48BC-BC12-84557BA17952}" srcOrd="1" destOrd="0" parTransId="{17B6B6DD-E123-468E-ABFF-8AA41192022A}" sibTransId="{298043F4-065A-4D28-9360-E162D85E61E9}"/>
    <dgm:cxn modelId="{7701E103-46F2-8844-81B1-F7F2ABC5BF32}" type="presParOf" srcId="{F90229D4-451E-47CE-B9DA-47F0E3B7973D}" destId="{EDDA4918-8671-41F8-9CE3-75AE7778237E}" srcOrd="0" destOrd="0" presId="urn:microsoft.com/office/officeart/2005/8/layout/vList4#2"/>
    <dgm:cxn modelId="{02F23E87-8984-7C4B-ACE3-2A84AEB178B7}" type="presParOf" srcId="{EDDA4918-8671-41F8-9CE3-75AE7778237E}" destId="{35C7D24F-925A-416C-867C-C48006834B24}" srcOrd="0" destOrd="0" presId="urn:microsoft.com/office/officeart/2005/8/layout/vList4#2"/>
    <dgm:cxn modelId="{0351A2B2-C665-2742-8838-BC3A06D89B64}" type="presParOf" srcId="{EDDA4918-8671-41F8-9CE3-75AE7778237E}" destId="{C0479A6D-D112-42D7-B973-A6C2F3F0AB3C}" srcOrd="1" destOrd="0" presId="urn:microsoft.com/office/officeart/2005/8/layout/vList4#2"/>
    <dgm:cxn modelId="{68CD87DF-B533-A54F-B071-5546C1037BEB}" type="presParOf" srcId="{EDDA4918-8671-41F8-9CE3-75AE7778237E}" destId="{3D9EFD8F-7DF3-4A6C-9B9C-A1A3746AD075}" srcOrd="2" destOrd="0" presId="urn:microsoft.com/office/officeart/2005/8/layout/vList4#2"/>
    <dgm:cxn modelId="{5A16ED7F-7175-C643-A006-855FC74BDB75}" type="presParOf" srcId="{F90229D4-451E-47CE-B9DA-47F0E3B7973D}" destId="{7AEF08F1-96D2-4FE6-9188-E7E9D89F1153}" srcOrd="1" destOrd="0" presId="urn:microsoft.com/office/officeart/2005/8/layout/vList4#2"/>
    <dgm:cxn modelId="{094A0AE6-F20A-7D41-80F9-5334D1697A91}" type="presParOf" srcId="{F90229D4-451E-47CE-B9DA-47F0E3B7973D}" destId="{E485B80E-A55B-487B-BAAA-2BAD635BEB5E}" srcOrd="2" destOrd="0" presId="urn:microsoft.com/office/officeart/2005/8/layout/vList4#2"/>
    <dgm:cxn modelId="{527A8EE9-127B-5C41-849E-FBDEE8B59D63}" type="presParOf" srcId="{E485B80E-A55B-487B-BAAA-2BAD635BEB5E}" destId="{C7FF50D5-6198-49DB-B70F-55058C12ABCC}" srcOrd="0" destOrd="0" presId="urn:microsoft.com/office/officeart/2005/8/layout/vList4#2"/>
    <dgm:cxn modelId="{9F5E9852-D1FB-2D4F-A2B6-315BF87C804D}" type="presParOf" srcId="{E485B80E-A55B-487B-BAAA-2BAD635BEB5E}" destId="{38FCC3B8-B0BB-4F8A-B02F-D2A09BAE1BE2}" srcOrd="1" destOrd="0" presId="urn:microsoft.com/office/officeart/2005/8/layout/vList4#2"/>
    <dgm:cxn modelId="{6D96847C-0F6D-884D-95FF-697E6E662CEF}" type="presParOf" srcId="{E485B80E-A55B-487B-BAAA-2BAD635BEB5E}" destId="{DC441C04-07A2-4D3D-BF74-11B6D5AB6B94}" srcOrd="2" destOrd="0" presId="urn:microsoft.com/office/officeart/2005/8/layout/vList4#2"/>
    <dgm:cxn modelId="{5F12C367-0CD5-6D4C-8C40-86A5F9204578}" type="presParOf" srcId="{F90229D4-451E-47CE-B9DA-47F0E3B7973D}" destId="{F35E528D-2286-499D-A295-5157B5971ED8}" srcOrd="3" destOrd="0" presId="urn:microsoft.com/office/officeart/2005/8/layout/vList4#2"/>
    <dgm:cxn modelId="{0B1997B0-02F4-F34E-B51D-AA9DDC09ADEB}" type="presParOf" srcId="{F90229D4-451E-47CE-B9DA-47F0E3B7973D}" destId="{7DFA6CE0-28A9-4A03-A1BB-FB2EABE5AC9B}" srcOrd="4" destOrd="0" presId="urn:microsoft.com/office/officeart/2005/8/layout/vList4#2"/>
    <dgm:cxn modelId="{092AA7AF-96F9-7841-B113-EE71956CC8BB}" type="presParOf" srcId="{7DFA6CE0-28A9-4A03-A1BB-FB2EABE5AC9B}" destId="{4A972F36-C372-4530-B3C3-DC18C281C2C7}" srcOrd="0" destOrd="0" presId="urn:microsoft.com/office/officeart/2005/8/layout/vList4#2"/>
    <dgm:cxn modelId="{A5669221-8CA8-F247-943E-6E850715C9FF}" type="presParOf" srcId="{7DFA6CE0-28A9-4A03-A1BB-FB2EABE5AC9B}" destId="{C4D4B653-414A-4AEB-BE0F-BD4E6921C75B}" srcOrd="1" destOrd="0" presId="urn:microsoft.com/office/officeart/2005/8/layout/vList4#2"/>
    <dgm:cxn modelId="{73E1BE31-4ECF-C748-ACC0-454A62B92FD0}" type="presParOf" srcId="{7DFA6CE0-28A9-4A03-A1BB-FB2EABE5AC9B}" destId="{48961E6B-82F8-4164-886D-503DDB84E1FB}" srcOrd="2" destOrd="0" presId="urn:microsoft.com/office/officeart/2005/8/layout/vList4#2"/>
    <dgm:cxn modelId="{4DF41B62-CF91-A244-9721-3D2E08E8D3AA}" type="presParOf" srcId="{F90229D4-451E-47CE-B9DA-47F0E3B7973D}" destId="{AE3CFBFE-D321-4E75-816C-0BECD603CF2A}" srcOrd="5" destOrd="0" presId="urn:microsoft.com/office/officeart/2005/8/layout/vList4#2"/>
    <dgm:cxn modelId="{8F369C89-1B21-874C-A7D3-88237818256E}" type="presParOf" srcId="{F90229D4-451E-47CE-B9DA-47F0E3B7973D}" destId="{A5CF41CB-A432-412B-9E27-D3FF601E3A98}" srcOrd="6" destOrd="0" presId="urn:microsoft.com/office/officeart/2005/8/layout/vList4#2"/>
    <dgm:cxn modelId="{96747EA1-60C1-DA47-8B09-6D70BC1FA646}" type="presParOf" srcId="{A5CF41CB-A432-412B-9E27-D3FF601E3A98}" destId="{F6211C91-060D-4494-A1E5-08570D596781}" srcOrd="0" destOrd="0" presId="urn:microsoft.com/office/officeart/2005/8/layout/vList4#2"/>
    <dgm:cxn modelId="{9989D46F-127E-1C4A-A55A-7E24C52FA32B}" type="presParOf" srcId="{A5CF41CB-A432-412B-9E27-D3FF601E3A98}" destId="{0A7A93D2-01B9-4C8D-AA53-F3EAB61F5AA8}" srcOrd="1" destOrd="0" presId="urn:microsoft.com/office/officeart/2005/8/layout/vList4#2"/>
    <dgm:cxn modelId="{E1E8FF0A-4DB0-8A48-A1CE-21E5B11DA8FD}" type="presParOf" srcId="{A5CF41CB-A432-412B-9E27-D3FF601E3A98}" destId="{527B76F5-8CAE-49DD-A611-FD3AEC27ACA2}"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2A4A72-8C2D-4A7C-A714-ABFAC772514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DFA5C6A6-497A-4BEA-B10F-3172BABB8720}">
      <dgm:prSet phldrT="[Text]">
        <dgm:style>
          <a:lnRef idx="2">
            <a:schemeClr val="accent6"/>
          </a:lnRef>
          <a:fillRef idx="1">
            <a:schemeClr val="lt1"/>
          </a:fillRef>
          <a:effectRef idx="0">
            <a:schemeClr val="accent6"/>
          </a:effectRef>
          <a:fontRef idx="minor">
            <a:schemeClr val="dk1"/>
          </a:fontRef>
        </dgm:style>
      </dgm:prSet>
      <dgm:spPr>
        <a:solidFill>
          <a:schemeClr val="accent6">
            <a:lumMod val="60000"/>
            <a:lumOff val="40000"/>
          </a:schemeClr>
        </a:solidFill>
        <a:ln>
          <a:noFill/>
        </a:ln>
      </dgm:spPr>
      <dgm:t>
        <a:bodyPr/>
        <a:lstStyle/>
        <a:p>
          <a:pPr rtl="0"/>
          <a:r>
            <a:rPr lang="en-IN" dirty="0"/>
            <a:t>Data Sources</a:t>
          </a:r>
        </a:p>
      </dgm:t>
    </dgm:pt>
    <dgm:pt modelId="{8C7A86F2-392A-47B3-8383-AF3E9569944D}" type="parTrans" cxnId="{45C61A53-1E0B-451D-A90E-AB415738D407}">
      <dgm:prSet/>
      <dgm:spPr/>
      <dgm:t>
        <a:bodyPr/>
        <a:lstStyle/>
        <a:p>
          <a:endParaRPr lang="en-IN"/>
        </a:p>
      </dgm:t>
    </dgm:pt>
    <dgm:pt modelId="{22DD49DD-7650-43F2-8FBD-5676733839ED}" type="sibTrans" cxnId="{45C61A53-1E0B-451D-A90E-AB415738D407}">
      <dgm:prSet/>
      <dgm:spPr/>
      <dgm:t>
        <a:bodyPr/>
        <a:lstStyle/>
        <a:p>
          <a:endParaRPr lang="en-IN"/>
        </a:p>
      </dgm:t>
    </dgm:pt>
    <dgm:pt modelId="{CEF45F42-1B43-4C69-9EEF-432E4A01C670}" type="pres">
      <dgm:prSet presAssocID="{362A4A72-8C2D-4A7C-A714-ABFAC7725146}" presName="Name0" presStyleCnt="0">
        <dgm:presLayoutVars>
          <dgm:chPref val="1"/>
          <dgm:dir/>
          <dgm:animOne val="branch"/>
          <dgm:animLvl val="lvl"/>
          <dgm:resizeHandles val="exact"/>
        </dgm:presLayoutVars>
      </dgm:prSet>
      <dgm:spPr/>
    </dgm:pt>
    <dgm:pt modelId="{44C80316-8DC4-47FB-8AD2-E4FA2B320A83}" type="pres">
      <dgm:prSet presAssocID="{DFA5C6A6-497A-4BEA-B10F-3172BABB8720}" presName="root1" presStyleCnt="0"/>
      <dgm:spPr/>
    </dgm:pt>
    <dgm:pt modelId="{2D5AE3B3-ABD3-4A44-814C-1996782D8393}" type="pres">
      <dgm:prSet presAssocID="{DFA5C6A6-497A-4BEA-B10F-3172BABB8720}" presName="LevelOneTextNode" presStyleLbl="node0" presStyleIdx="0" presStyleCnt="1" custScaleY="133194" custLinFactNeighborX="-95598" custLinFactNeighborY="1936">
        <dgm:presLayoutVars>
          <dgm:chPref val="3"/>
        </dgm:presLayoutVars>
      </dgm:prSet>
      <dgm:spPr/>
    </dgm:pt>
    <dgm:pt modelId="{7D109905-B6D3-4898-958C-187253044BC3}" type="pres">
      <dgm:prSet presAssocID="{DFA5C6A6-497A-4BEA-B10F-3172BABB8720}" presName="level2hierChild" presStyleCnt="0"/>
      <dgm:spPr/>
    </dgm:pt>
  </dgm:ptLst>
  <dgm:cxnLst>
    <dgm:cxn modelId="{45C61A53-1E0B-451D-A90E-AB415738D407}" srcId="{362A4A72-8C2D-4A7C-A714-ABFAC7725146}" destId="{DFA5C6A6-497A-4BEA-B10F-3172BABB8720}" srcOrd="0" destOrd="0" parTransId="{8C7A86F2-392A-47B3-8383-AF3E9569944D}" sibTransId="{22DD49DD-7650-43F2-8FBD-5676733839ED}"/>
    <dgm:cxn modelId="{BF79CE98-37F7-4C6E-BBAD-E0F93581CAE4}" type="presOf" srcId="{DFA5C6A6-497A-4BEA-B10F-3172BABB8720}" destId="{2D5AE3B3-ABD3-4A44-814C-1996782D8393}" srcOrd="0" destOrd="0" presId="urn:microsoft.com/office/officeart/2008/layout/HorizontalMultiLevelHierarchy"/>
    <dgm:cxn modelId="{94B531FC-8BC9-4333-A752-1405457C6064}" type="presOf" srcId="{362A4A72-8C2D-4A7C-A714-ABFAC7725146}" destId="{CEF45F42-1B43-4C69-9EEF-432E4A01C670}" srcOrd="0" destOrd="0" presId="urn:microsoft.com/office/officeart/2008/layout/HorizontalMultiLevelHierarchy"/>
    <dgm:cxn modelId="{9320BCEC-42CC-4B77-A6A8-F02C329AA4F9}" type="presParOf" srcId="{CEF45F42-1B43-4C69-9EEF-432E4A01C670}" destId="{44C80316-8DC4-47FB-8AD2-E4FA2B320A83}" srcOrd="0" destOrd="0" presId="urn:microsoft.com/office/officeart/2008/layout/HorizontalMultiLevelHierarchy"/>
    <dgm:cxn modelId="{166CCBEF-E709-486B-BD30-C309B6DAF9C8}" type="presParOf" srcId="{44C80316-8DC4-47FB-8AD2-E4FA2B320A83}" destId="{2D5AE3B3-ABD3-4A44-814C-1996782D8393}" srcOrd="0" destOrd="0" presId="urn:microsoft.com/office/officeart/2008/layout/HorizontalMultiLevelHierarchy"/>
    <dgm:cxn modelId="{0F6F4FFD-A734-41B7-ADC1-523492141D7E}" type="presParOf" srcId="{44C80316-8DC4-47FB-8AD2-E4FA2B320A83}" destId="{7D109905-B6D3-4898-958C-187253044B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6C1487-7EF2-4192-B56C-E4CF0499E70C}"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E2DCBE5A-0A79-4D1E-8018-CE8069C18B5C}" type="pres">
      <dgm:prSet presAssocID="{B06C1487-7EF2-4192-B56C-E4CF0499E70C}" presName="list" presStyleCnt="0">
        <dgm:presLayoutVars>
          <dgm:dir/>
          <dgm:animLvl val="lvl"/>
        </dgm:presLayoutVars>
      </dgm:prSet>
      <dgm:spPr/>
    </dgm:pt>
  </dgm:ptLst>
  <dgm:cxnLst>
    <dgm:cxn modelId="{486B637E-1497-49B9-8412-DA7980F17EA6}" type="presOf" srcId="{B06C1487-7EF2-4192-B56C-E4CF0499E70C}" destId="{E2DCBE5A-0A79-4D1E-8018-CE8069C18B5C}" srcOrd="0" destOrd="0" presId="urn:microsoft.com/office/officeart/2005/8/layout/hList9"/>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colorful1#1" csCatId="colorful" phldr="1"/>
      <dgm:spPr/>
      <dgm:t>
        <a:bodyPr/>
        <a:lstStyle/>
        <a:p>
          <a:endParaRPr lang="en-IN"/>
        </a:p>
      </dgm:t>
    </dgm:pt>
    <dgm:pt modelId="{64371A99-71D4-42E7-878B-D3FD1EFF4A38}">
      <dgm:prSet phldrT="[Text]"/>
      <dgm:spPr>
        <a:solidFill>
          <a:srgbClr val="792C98"/>
        </a:solidFill>
      </dgm:spPr>
      <dgm:t>
        <a:bodyPr/>
        <a:lstStyle/>
        <a:p>
          <a:pPr algn="ctr"/>
          <a:r>
            <a:rPr lang="en-IN" b="0" i="0" dirty="0"/>
            <a:t>Structured Data</a:t>
          </a:r>
          <a:endParaRPr lang="en-IN" dirty="0"/>
        </a:p>
      </dgm:t>
    </dgm:pt>
    <dgm:pt modelId="{CC3A51FE-D36A-4085-9768-722A2C39AE98}" type="parTrans" cxnId="{6145BE56-D450-4E0E-85CE-E8DC25A73AA2}">
      <dgm:prSet/>
      <dgm:spPr/>
      <dgm:t>
        <a:bodyPr/>
        <a:lstStyle/>
        <a:p>
          <a:endParaRPr lang="en-IN"/>
        </a:p>
      </dgm:t>
    </dgm:pt>
    <dgm:pt modelId="{F4BEB971-04FB-4F1C-B320-4AEB76CC8E0A}" type="sibTrans" cxnId="{6145BE56-D450-4E0E-85CE-E8DC25A73AA2}">
      <dgm:prSet/>
      <dgm:spPr/>
      <dgm:t>
        <a:bodyPr/>
        <a:lstStyle/>
        <a:p>
          <a:endParaRPr lang="en-IN"/>
        </a:p>
      </dgm:t>
    </dgm:pt>
    <dgm:pt modelId="{E4FC2AF2-F98C-46C5-A87B-7D807D202F84}">
      <dgm:prSet phldrT="[Text]"/>
      <dgm:spPr/>
      <dgm:t>
        <a:bodyPr/>
        <a:lstStyle/>
        <a:p>
          <a:pPr algn="ctr"/>
          <a:r>
            <a:rPr lang="en-IN" b="0" i="0" dirty="0"/>
            <a:t>Unstructured Rich data</a:t>
          </a:r>
          <a:endParaRPr lang="en-IN" dirty="0"/>
        </a:p>
      </dgm:t>
    </dgm:pt>
    <dgm:pt modelId="{83AC7148-87B5-4EDB-921B-80CB72B9BCAB}" type="sibTrans" cxnId="{C7DD1502-7572-4062-8449-E45DC651FB69}">
      <dgm:prSet/>
      <dgm:spPr/>
      <dgm:t>
        <a:bodyPr/>
        <a:lstStyle/>
        <a:p>
          <a:endParaRPr lang="en-IN"/>
        </a:p>
      </dgm:t>
    </dgm:pt>
    <dgm:pt modelId="{AE74490F-6B78-4031-8F68-ACAE89187039}" type="parTrans" cxnId="{C7DD1502-7572-4062-8449-E45DC651FB69}">
      <dgm:prSet/>
      <dgm:spPr/>
      <dgm:t>
        <a:bodyPr/>
        <a:lstStyle/>
        <a:p>
          <a:endParaRPr lang="en-IN"/>
        </a:p>
      </dgm:t>
    </dgm:pt>
    <dgm:pt modelId="{B65873B6-50CB-419A-94BE-0E10BE7BFE79}">
      <dgm:prSet phldrT="[Text]"/>
      <dgm:spPr/>
      <dgm:t>
        <a:bodyPr/>
        <a:lstStyle/>
        <a:p>
          <a:r>
            <a:rPr lang="en-IN" b="0" i="0" dirty="0"/>
            <a:t>Unstructured Data</a:t>
          </a:r>
          <a:endParaRPr lang="en-IN" dirty="0"/>
        </a:p>
      </dgm:t>
    </dgm:pt>
    <dgm:pt modelId="{D6D1B3F8-F1F0-47E4-8F71-F8AEE8312F25}" type="sibTrans" cxnId="{0E6911CF-B7AE-43E3-B26B-430019C18D53}">
      <dgm:prSet/>
      <dgm:spPr/>
      <dgm:t>
        <a:bodyPr/>
        <a:lstStyle/>
        <a:p>
          <a:endParaRPr lang="en-IN"/>
        </a:p>
      </dgm:t>
    </dgm:pt>
    <dgm:pt modelId="{39F20639-1DD2-47C9-A8E3-79DB40819CA0}" type="parTrans" cxnId="{0E6911CF-B7AE-43E3-B26B-430019C18D53}">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26A21BE3-E5EB-4E3D-891F-EFFD4F00196A}" type="pres">
      <dgm:prSet presAssocID="{64371A99-71D4-42E7-878B-D3FD1EFF4A38}" presName="parentText" presStyleLbl="node1" presStyleIdx="0" presStyleCnt="3">
        <dgm:presLayoutVars>
          <dgm:chMax val="0"/>
          <dgm:bulletEnabled val="1"/>
        </dgm:presLayoutVars>
      </dgm:prSet>
      <dgm:spPr/>
    </dgm:pt>
    <dgm:pt modelId="{11E8E296-7F8F-4784-A6D3-1EE9BBD63AE4}" type="pres">
      <dgm:prSet presAssocID="{F4BEB971-04FB-4F1C-B320-4AEB76CC8E0A}" presName="spacer" presStyleCnt="0"/>
      <dgm:spPr/>
    </dgm:pt>
    <dgm:pt modelId="{D36BA842-4C38-4A80-9D5A-3653D3ED40D6}" type="pres">
      <dgm:prSet presAssocID="{B65873B6-50CB-419A-94BE-0E10BE7BFE79}" presName="parentText" presStyleLbl="node1" presStyleIdx="1" presStyleCnt="3">
        <dgm:presLayoutVars>
          <dgm:chMax val="0"/>
          <dgm:bulletEnabled val="1"/>
        </dgm:presLayoutVars>
      </dgm:prSet>
      <dgm:spPr/>
    </dgm:pt>
    <dgm:pt modelId="{D90C6204-867E-408C-B5B7-900C600ABE3E}" type="pres">
      <dgm:prSet presAssocID="{D6D1B3F8-F1F0-47E4-8F71-F8AEE8312F25}" presName="spacer" presStyleCnt="0"/>
      <dgm:spPr/>
    </dgm:pt>
    <dgm:pt modelId="{7B74656B-F408-466A-B8C0-7F9F5CCB82F4}" type="pres">
      <dgm:prSet presAssocID="{E4FC2AF2-F98C-46C5-A87B-7D807D202F84}" presName="parentText" presStyleLbl="node1" presStyleIdx="2" presStyleCnt="3">
        <dgm:presLayoutVars>
          <dgm:chMax val="0"/>
          <dgm:bulletEnabled val="1"/>
        </dgm:presLayoutVars>
      </dgm:prSet>
      <dgm:spPr/>
    </dgm:pt>
  </dgm:ptLst>
  <dgm:cxnLst>
    <dgm:cxn modelId="{C7DD1502-7572-4062-8449-E45DC651FB69}" srcId="{127EF3B4-2A7C-4F2C-94A8-36DC8E4A2428}" destId="{E4FC2AF2-F98C-46C5-A87B-7D807D202F84}" srcOrd="2" destOrd="0" parTransId="{AE74490F-6B78-4031-8F68-ACAE89187039}" sibTransId="{83AC7148-87B5-4EDB-921B-80CB72B9BCAB}"/>
    <dgm:cxn modelId="{6145BE56-D450-4E0E-85CE-E8DC25A73AA2}" srcId="{127EF3B4-2A7C-4F2C-94A8-36DC8E4A2428}" destId="{64371A99-71D4-42E7-878B-D3FD1EFF4A38}" srcOrd="0" destOrd="0" parTransId="{CC3A51FE-D36A-4085-9768-722A2C39AE98}" sibTransId="{F4BEB971-04FB-4F1C-B320-4AEB76CC8E0A}"/>
    <dgm:cxn modelId="{28223F7F-ADD6-45A1-8F60-A1BE78694387}" type="presOf" srcId="{E4FC2AF2-F98C-46C5-A87B-7D807D202F84}" destId="{7B74656B-F408-466A-B8C0-7F9F5CCB82F4}" srcOrd="0" destOrd="0" presId="urn:microsoft.com/office/officeart/2005/8/layout/vList2"/>
    <dgm:cxn modelId="{11BC6BBB-2A4D-456B-A27B-4BAFA222D48A}" type="presOf" srcId="{B65873B6-50CB-419A-94BE-0E10BE7BFE79}" destId="{D36BA842-4C38-4A80-9D5A-3653D3ED40D6}" srcOrd="0" destOrd="0" presId="urn:microsoft.com/office/officeart/2005/8/layout/vList2"/>
    <dgm:cxn modelId="{0E6911CF-B7AE-43E3-B26B-430019C18D53}" srcId="{127EF3B4-2A7C-4F2C-94A8-36DC8E4A2428}" destId="{B65873B6-50CB-419A-94BE-0E10BE7BFE79}" srcOrd="1" destOrd="0" parTransId="{39F20639-1DD2-47C9-A8E3-79DB40819CA0}" sibTransId="{D6D1B3F8-F1F0-47E4-8F71-F8AEE8312F25}"/>
    <dgm:cxn modelId="{5F34B2E0-F87A-43CF-8860-3724D1917878}" type="presOf" srcId="{64371A99-71D4-42E7-878B-D3FD1EFF4A38}" destId="{26A21BE3-E5EB-4E3D-891F-EFFD4F00196A}" srcOrd="0" destOrd="0" presId="urn:microsoft.com/office/officeart/2005/8/layout/vList2"/>
    <dgm:cxn modelId="{07959BE5-6860-4E56-8999-313CBE251AE5}" type="presOf" srcId="{127EF3B4-2A7C-4F2C-94A8-36DC8E4A2428}" destId="{910A58F2-6865-42D2-B5CF-3DBC8D3A20DE}" srcOrd="0" destOrd="0" presId="urn:microsoft.com/office/officeart/2005/8/layout/vList2"/>
    <dgm:cxn modelId="{03E69089-6F8E-4285-BFE2-FB8718771CFE}" type="presParOf" srcId="{910A58F2-6865-42D2-B5CF-3DBC8D3A20DE}" destId="{26A21BE3-E5EB-4E3D-891F-EFFD4F00196A}" srcOrd="0" destOrd="0" presId="urn:microsoft.com/office/officeart/2005/8/layout/vList2"/>
    <dgm:cxn modelId="{CC4FD0C3-FC3A-49A7-BB80-6C51E3AB6242}" type="presParOf" srcId="{910A58F2-6865-42D2-B5CF-3DBC8D3A20DE}" destId="{11E8E296-7F8F-4784-A6D3-1EE9BBD63AE4}" srcOrd="1" destOrd="0" presId="urn:microsoft.com/office/officeart/2005/8/layout/vList2"/>
    <dgm:cxn modelId="{6D05E26D-4A54-4EB9-8D90-D312873E7A7D}" type="presParOf" srcId="{910A58F2-6865-42D2-B5CF-3DBC8D3A20DE}" destId="{D36BA842-4C38-4A80-9D5A-3653D3ED40D6}" srcOrd="2" destOrd="0" presId="urn:microsoft.com/office/officeart/2005/8/layout/vList2"/>
    <dgm:cxn modelId="{52D198A4-DFF6-4219-A427-859622B2E594}" type="presParOf" srcId="{910A58F2-6865-42D2-B5CF-3DBC8D3A20DE}" destId="{D90C6204-867E-408C-B5B7-900C600ABE3E}" srcOrd="3" destOrd="0" presId="urn:microsoft.com/office/officeart/2005/8/layout/vList2"/>
    <dgm:cxn modelId="{3453F698-B029-4434-B321-282C2B2C24A2}" type="presParOf" srcId="{910A58F2-6865-42D2-B5CF-3DBC8D3A20DE}" destId="{7B74656B-F408-466A-B8C0-7F9F5CCB82F4}" srcOrd="4"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colorful1#2" csCatId="colorful" phldr="1"/>
      <dgm:spPr/>
      <dgm:t>
        <a:bodyPr/>
        <a:lstStyle/>
        <a:p>
          <a:endParaRPr lang="en-IN"/>
        </a:p>
      </dgm:t>
    </dgm:pt>
    <dgm:pt modelId="{64371A99-71D4-42E7-878B-D3FD1EFF4A38}">
      <dgm:prSet phldrT="[Text]"/>
      <dgm:spPr>
        <a:solidFill>
          <a:srgbClr val="792C98"/>
        </a:solidFill>
      </dgm:spPr>
      <dgm:t>
        <a:bodyPr/>
        <a:lstStyle/>
        <a:p>
          <a:pPr algn="ctr"/>
          <a:r>
            <a:rPr lang="en-IN" dirty="0"/>
            <a:t>On Premises</a:t>
          </a:r>
        </a:p>
      </dgm:t>
    </dgm:pt>
    <dgm:pt modelId="{CC3A51FE-D36A-4085-9768-722A2C39AE98}" type="parTrans" cxnId="{6145BE56-D450-4E0E-85CE-E8DC25A73AA2}">
      <dgm:prSet/>
      <dgm:spPr/>
      <dgm:t>
        <a:bodyPr/>
        <a:lstStyle/>
        <a:p>
          <a:endParaRPr lang="en-IN"/>
        </a:p>
      </dgm:t>
    </dgm:pt>
    <dgm:pt modelId="{F4BEB971-04FB-4F1C-B320-4AEB76CC8E0A}" type="sibTrans" cxnId="{6145BE56-D450-4E0E-85CE-E8DC25A73AA2}">
      <dgm:prSet/>
      <dgm:spPr/>
      <dgm:t>
        <a:bodyPr/>
        <a:lstStyle/>
        <a:p>
          <a:endParaRPr lang="en-IN"/>
        </a:p>
      </dgm:t>
    </dgm:pt>
    <dgm:pt modelId="{B65873B6-50CB-419A-94BE-0E10BE7BFE79}">
      <dgm:prSet phldrT="[Text]"/>
      <dgm:spPr/>
      <dgm:t>
        <a:bodyPr/>
        <a:lstStyle/>
        <a:p>
          <a:r>
            <a:rPr lang="en-IN" dirty="0"/>
            <a:t>Cloud</a:t>
          </a:r>
        </a:p>
      </dgm:t>
    </dgm:pt>
    <dgm:pt modelId="{39F20639-1DD2-47C9-A8E3-79DB40819CA0}" type="parTrans" cxnId="{0E6911CF-B7AE-43E3-B26B-430019C18D53}">
      <dgm:prSet/>
      <dgm:spPr/>
      <dgm:t>
        <a:bodyPr/>
        <a:lstStyle/>
        <a:p>
          <a:endParaRPr lang="en-IN"/>
        </a:p>
      </dgm:t>
    </dgm:pt>
    <dgm:pt modelId="{D6D1B3F8-F1F0-47E4-8F71-F8AEE8312F25}" type="sibTrans" cxnId="{0E6911CF-B7AE-43E3-B26B-430019C18D53}">
      <dgm:prSet/>
      <dgm:spPr/>
      <dgm:t>
        <a:bodyPr/>
        <a:lstStyle/>
        <a:p>
          <a:endParaRPr lang="en-IN"/>
        </a:p>
      </dgm:t>
    </dgm:pt>
    <dgm:pt modelId="{E4FC2AF2-F98C-46C5-A87B-7D807D202F84}">
      <dgm:prSet phldrT="[Text]"/>
      <dgm:spPr/>
      <dgm:t>
        <a:bodyPr/>
        <a:lstStyle/>
        <a:p>
          <a:pPr algn="ctr"/>
          <a:r>
            <a:rPr lang="en-IN" dirty="0"/>
            <a:t>Web API</a:t>
          </a:r>
        </a:p>
      </dgm:t>
    </dgm:pt>
    <dgm:pt modelId="{AE74490F-6B78-4031-8F68-ACAE89187039}" type="parTrans" cxnId="{C7DD1502-7572-4062-8449-E45DC651FB69}">
      <dgm:prSet/>
      <dgm:spPr/>
      <dgm:t>
        <a:bodyPr/>
        <a:lstStyle/>
        <a:p>
          <a:endParaRPr lang="en-IN"/>
        </a:p>
      </dgm:t>
    </dgm:pt>
    <dgm:pt modelId="{83AC7148-87B5-4EDB-921B-80CB72B9BCAB}" type="sibTrans" cxnId="{C7DD1502-7572-4062-8449-E45DC651FB69}">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26A21BE3-E5EB-4E3D-891F-EFFD4F00196A}" type="pres">
      <dgm:prSet presAssocID="{64371A99-71D4-42E7-878B-D3FD1EFF4A38}" presName="parentText" presStyleLbl="node1" presStyleIdx="0" presStyleCnt="3">
        <dgm:presLayoutVars>
          <dgm:chMax val="0"/>
          <dgm:bulletEnabled val="1"/>
        </dgm:presLayoutVars>
      </dgm:prSet>
      <dgm:spPr/>
    </dgm:pt>
    <dgm:pt modelId="{11E8E296-7F8F-4784-A6D3-1EE9BBD63AE4}" type="pres">
      <dgm:prSet presAssocID="{F4BEB971-04FB-4F1C-B320-4AEB76CC8E0A}" presName="spacer" presStyleCnt="0"/>
      <dgm:spPr/>
    </dgm:pt>
    <dgm:pt modelId="{D36BA842-4C38-4A80-9D5A-3653D3ED40D6}" type="pres">
      <dgm:prSet presAssocID="{B65873B6-50CB-419A-94BE-0E10BE7BFE79}" presName="parentText" presStyleLbl="node1" presStyleIdx="1" presStyleCnt="3">
        <dgm:presLayoutVars>
          <dgm:chMax val="0"/>
          <dgm:bulletEnabled val="1"/>
        </dgm:presLayoutVars>
      </dgm:prSet>
      <dgm:spPr/>
    </dgm:pt>
    <dgm:pt modelId="{D90C6204-867E-408C-B5B7-900C600ABE3E}" type="pres">
      <dgm:prSet presAssocID="{D6D1B3F8-F1F0-47E4-8F71-F8AEE8312F25}" presName="spacer" presStyleCnt="0"/>
      <dgm:spPr/>
    </dgm:pt>
    <dgm:pt modelId="{7B74656B-F408-466A-B8C0-7F9F5CCB82F4}" type="pres">
      <dgm:prSet presAssocID="{E4FC2AF2-F98C-46C5-A87B-7D807D202F84}" presName="parentText" presStyleLbl="node1" presStyleIdx="2" presStyleCnt="3">
        <dgm:presLayoutVars>
          <dgm:chMax val="0"/>
          <dgm:bulletEnabled val="1"/>
        </dgm:presLayoutVars>
      </dgm:prSet>
      <dgm:spPr/>
    </dgm:pt>
  </dgm:ptLst>
  <dgm:cxnLst>
    <dgm:cxn modelId="{C7DD1502-7572-4062-8449-E45DC651FB69}" srcId="{127EF3B4-2A7C-4F2C-94A8-36DC8E4A2428}" destId="{E4FC2AF2-F98C-46C5-A87B-7D807D202F84}" srcOrd="2" destOrd="0" parTransId="{AE74490F-6B78-4031-8F68-ACAE89187039}" sibTransId="{83AC7148-87B5-4EDB-921B-80CB72B9BCAB}"/>
    <dgm:cxn modelId="{7E56E005-CFE4-491B-B5A1-2AC74E15BC15}" type="presOf" srcId="{B65873B6-50CB-419A-94BE-0E10BE7BFE79}" destId="{D36BA842-4C38-4A80-9D5A-3653D3ED40D6}" srcOrd="0" destOrd="0" presId="urn:microsoft.com/office/officeart/2005/8/layout/vList2"/>
    <dgm:cxn modelId="{EAB56032-954E-466E-84D6-3C7D9B0E712F}" type="presOf" srcId="{E4FC2AF2-F98C-46C5-A87B-7D807D202F84}" destId="{7B74656B-F408-466A-B8C0-7F9F5CCB82F4}" srcOrd="0" destOrd="0" presId="urn:microsoft.com/office/officeart/2005/8/layout/vList2"/>
    <dgm:cxn modelId="{9C966B63-9D38-4891-BAAC-22F6D45F7F0D}" type="presOf" srcId="{64371A99-71D4-42E7-878B-D3FD1EFF4A38}" destId="{26A21BE3-E5EB-4E3D-891F-EFFD4F00196A}" srcOrd="0" destOrd="0" presId="urn:microsoft.com/office/officeart/2005/8/layout/vList2"/>
    <dgm:cxn modelId="{6145BE56-D450-4E0E-85CE-E8DC25A73AA2}" srcId="{127EF3B4-2A7C-4F2C-94A8-36DC8E4A2428}" destId="{64371A99-71D4-42E7-878B-D3FD1EFF4A38}" srcOrd="0" destOrd="0" parTransId="{CC3A51FE-D36A-4085-9768-722A2C39AE98}" sibTransId="{F4BEB971-04FB-4F1C-B320-4AEB76CC8E0A}"/>
    <dgm:cxn modelId="{18F7F7B4-7425-4F45-9370-CB96B80D7095}" type="presOf" srcId="{127EF3B4-2A7C-4F2C-94A8-36DC8E4A2428}" destId="{910A58F2-6865-42D2-B5CF-3DBC8D3A20DE}" srcOrd="0" destOrd="0" presId="urn:microsoft.com/office/officeart/2005/8/layout/vList2"/>
    <dgm:cxn modelId="{0E6911CF-B7AE-43E3-B26B-430019C18D53}" srcId="{127EF3B4-2A7C-4F2C-94A8-36DC8E4A2428}" destId="{B65873B6-50CB-419A-94BE-0E10BE7BFE79}" srcOrd="1" destOrd="0" parTransId="{39F20639-1DD2-47C9-A8E3-79DB40819CA0}" sibTransId="{D6D1B3F8-F1F0-47E4-8F71-F8AEE8312F25}"/>
    <dgm:cxn modelId="{117A1959-B4EF-4BB4-80EF-09A79E47B071}" type="presParOf" srcId="{910A58F2-6865-42D2-B5CF-3DBC8D3A20DE}" destId="{26A21BE3-E5EB-4E3D-891F-EFFD4F00196A}" srcOrd="0" destOrd="0" presId="urn:microsoft.com/office/officeart/2005/8/layout/vList2"/>
    <dgm:cxn modelId="{8CC9C9C8-8925-445C-87FE-D0C2D5003A85}" type="presParOf" srcId="{910A58F2-6865-42D2-B5CF-3DBC8D3A20DE}" destId="{11E8E296-7F8F-4784-A6D3-1EE9BBD63AE4}" srcOrd="1" destOrd="0" presId="urn:microsoft.com/office/officeart/2005/8/layout/vList2"/>
    <dgm:cxn modelId="{1440C619-A2AE-43EB-8B62-BBD68F5BDD86}" type="presParOf" srcId="{910A58F2-6865-42D2-B5CF-3DBC8D3A20DE}" destId="{D36BA842-4C38-4A80-9D5A-3653D3ED40D6}" srcOrd="2" destOrd="0" presId="urn:microsoft.com/office/officeart/2005/8/layout/vList2"/>
    <dgm:cxn modelId="{E610D9F9-15EA-41FD-9C17-9C19CDF65398}" type="presParOf" srcId="{910A58F2-6865-42D2-B5CF-3DBC8D3A20DE}" destId="{D90C6204-867E-408C-B5B7-900C600ABE3E}" srcOrd="3" destOrd="0" presId="urn:microsoft.com/office/officeart/2005/8/layout/vList2"/>
    <dgm:cxn modelId="{0CD56D9D-8935-431F-8DA4-F5C7870E09CC}" type="presParOf" srcId="{910A58F2-6865-42D2-B5CF-3DBC8D3A20DE}" destId="{7B74656B-F408-466A-B8C0-7F9F5CCB82F4}" srcOrd="4"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IN"/>
        </a:p>
      </dgm:t>
    </dgm:pt>
    <dgm:pt modelId="{64371A99-71D4-42E7-878B-D3FD1EFF4A38}">
      <dgm:prSet phldrT="[Text]"/>
      <dgm:spPr/>
      <dgm:t>
        <a:bodyPr/>
        <a:lstStyle/>
        <a:p>
          <a:r>
            <a:rPr lang="en-US"/>
            <a:t>OEM Recommendation</a:t>
          </a:r>
          <a:endParaRPr lang="en-IN" dirty="0"/>
        </a:p>
      </dgm:t>
    </dgm:pt>
    <dgm:pt modelId="{CC3A51FE-D36A-4085-9768-722A2C39AE98}" type="parTrans" cxnId="{6145BE56-D450-4E0E-85CE-E8DC25A73AA2}">
      <dgm:prSet/>
      <dgm:spPr/>
      <dgm:t>
        <a:bodyPr/>
        <a:lstStyle/>
        <a:p>
          <a:endParaRPr lang="en-IN"/>
        </a:p>
      </dgm:t>
    </dgm:pt>
    <dgm:pt modelId="{F4BEB971-04FB-4F1C-B320-4AEB76CC8E0A}" type="sibTrans" cxnId="{6145BE56-D450-4E0E-85CE-E8DC25A73AA2}">
      <dgm:prSet/>
      <dgm:spPr/>
      <dgm:t>
        <a:bodyPr/>
        <a:lstStyle/>
        <a:p>
          <a:endParaRPr lang="en-IN"/>
        </a:p>
      </dgm:t>
    </dgm:pt>
    <dgm:pt modelId="{B65873B6-50CB-419A-94BE-0E10BE7BFE79}">
      <dgm:prSet phldrT="[Text]"/>
      <dgm:spPr/>
      <dgm:t>
        <a:bodyPr/>
        <a:lstStyle/>
        <a:p>
          <a:r>
            <a:rPr lang="en-US"/>
            <a:t>Operation Parameters</a:t>
          </a:r>
          <a:endParaRPr lang="en-IN" dirty="0"/>
        </a:p>
      </dgm:t>
    </dgm:pt>
    <dgm:pt modelId="{39F20639-1DD2-47C9-A8E3-79DB40819CA0}" type="parTrans" cxnId="{0E6911CF-B7AE-43E3-B26B-430019C18D53}">
      <dgm:prSet/>
      <dgm:spPr/>
      <dgm:t>
        <a:bodyPr/>
        <a:lstStyle/>
        <a:p>
          <a:endParaRPr lang="en-IN"/>
        </a:p>
      </dgm:t>
    </dgm:pt>
    <dgm:pt modelId="{D6D1B3F8-F1F0-47E4-8F71-F8AEE8312F25}" type="sibTrans" cxnId="{0E6911CF-B7AE-43E3-B26B-430019C18D53}">
      <dgm:prSet/>
      <dgm:spPr/>
      <dgm:t>
        <a:bodyPr/>
        <a:lstStyle/>
        <a:p>
          <a:endParaRPr lang="en-IN"/>
        </a:p>
      </dgm:t>
    </dgm:pt>
    <dgm:pt modelId="{E4FC2AF2-F98C-46C5-A87B-7D807D202F84}">
      <dgm:prSet phldrT="[Text]"/>
      <dgm:spPr/>
      <dgm:t>
        <a:bodyPr/>
        <a:lstStyle/>
        <a:p>
          <a:r>
            <a:rPr lang="en-US"/>
            <a:t>PMS Data</a:t>
          </a:r>
          <a:endParaRPr lang="en-IN" dirty="0"/>
        </a:p>
      </dgm:t>
    </dgm:pt>
    <dgm:pt modelId="{AE74490F-6B78-4031-8F68-ACAE89187039}" type="parTrans" cxnId="{C7DD1502-7572-4062-8449-E45DC651FB69}">
      <dgm:prSet/>
      <dgm:spPr/>
      <dgm:t>
        <a:bodyPr/>
        <a:lstStyle/>
        <a:p>
          <a:endParaRPr lang="en-IN"/>
        </a:p>
      </dgm:t>
    </dgm:pt>
    <dgm:pt modelId="{83AC7148-87B5-4EDB-921B-80CB72B9BCAB}" type="sibTrans" cxnId="{C7DD1502-7572-4062-8449-E45DC651FB69}">
      <dgm:prSet/>
      <dgm:spPr/>
      <dgm:t>
        <a:bodyPr/>
        <a:lstStyle/>
        <a:p>
          <a:endParaRPr lang="en-IN"/>
        </a:p>
      </dgm:t>
    </dgm:pt>
    <dgm:pt modelId="{A1E67AE3-C85D-4155-980F-160833FC7407}">
      <dgm:prSet phldrT="[Text]"/>
      <dgm:spPr/>
      <dgm:t>
        <a:bodyPr/>
        <a:lstStyle/>
        <a:p>
          <a:r>
            <a:rPr lang="en-US"/>
            <a:t>3</a:t>
          </a:r>
          <a:r>
            <a:rPr lang="en-US" baseline="30000"/>
            <a:t>rd</a:t>
          </a:r>
          <a:r>
            <a:rPr lang="en-US"/>
            <a:t> Part Breakdown and Service Report</a:t>
          </a:r>
          <a:endParaRPr lang="en-IN" dirty="0"/>
        </a:p>
      </dgm:t>
    </dgm:pt>
    <dgm:pt modelId="{A8B50AC5-950D-401D-8123-8DCFD5BA67F3}" type="parTrans" cxnId="{06721C7B-FEC1-4A79-B67A-533A9A29B635}">
      <dgm:prSet/>
      <dgm:spPr/>
      <dgm:t>
        <a:bodyPr/>
        <a:lstStyle/>
        <a:p>
          <a:endParaRPr lang="en-IN"/>
        </a:p>
      </dgm:t>
    </dgm:pt>
    <dgm:pt modelId="{8DB0176F-9F37-4F78-8205-74BA2CD75C16}" type="sibTrans" cxnId="{06721C7B-FEC1-4A79-B67A-533A9A29B635}">
      <dgm:prSet/>
      <dgm:spPr/>
      <dgm:t>
        <a:bodyPr/>
        <a:lstStyle/>
        <a:p>
          <a:endParaRPr lang="en-IN"/>
        </a:p>
      </dgm:t>
    </dgm:pt>
    <dgm:pt modelId="{4F3B2941-F59C-40D1-B5E4-F90D0C13A218}">
      <dgm:prSet phldrT="[Text]"/>
      <dgm:spPr/>
      <dgm:t>
        <a:bodyPr/>
        <a:lstStyle/>
        <a:p>
          <a:r>
            <a:rPr lang="en-US"/>
            <a:t>Similar/Sister Vessel/Engine Report</a:t>
          </a:r>
          <a:endParaRPr lang="en-IN" dirty="0"/>
        </a:p>
      </dgm:t>
    </dgm:pt>
    <dgm:pt modelId="{72C34FB9-AC93-4F62-9378-C739F29CF0D4}" type="parTrans" cxnId="{EB735972-3841-4940-BFFD-333FDFA86EEE}">
      <dgm:prSet/>
      <dgm:spPr/>
      <dgm:t>
        <a:bodyPr/>
        <a:lstStyle/>
        <a:p>
          <a:endParaRPr lang="en-IN"/>
        </a:p>
      </dgm:t>
    </dgm:pt>
    <dgm:pt modelId="{10FE8BE5-5144-428B-92C1-42912552264C}" type="sibTrans" cxnId="{EB735972-3841-4940-BFFD-333FDFA86EEE}">
      <dgm:prSet/>
      <dgm:spPr/>
      <dgm:t>
        <a:bodyPr/>
        <a:lstStyle/>
        <a:p>
          <a:endParaRPr lang="en-IN"/>
        </a:p>
      </dgm:t>
    </dgm:pt>
    <dgm:pt modelId="{379593DE-9F8D-4CB4-ABB5-D2B3D702D346}">
      <dgm:prSet phldrT="[Text]"/>
      <dgm:spPr/>
      <dgm:t>
        <a:bodyPr/>
        <a:lstStyle/>
        <a:p>
          <a:r>
            <a:rPr lang="en-US"/>
            <a:t>Domain Expert’s Recommendations</a:t>
          </a:r>
          <a:endParaRPr lang="en-IN" dirty="0"/>
        </a:p>
      </dgm:t>
    </dgm:pt>
    <dgm:pt modelId="{C9935598-1F76-48EB-99F6-1E78EA01502A}" type="parTrans" cxnId="{2052A429-0794-450E-8D17-1109C2F97590}">
      <dgm:prSet/>
      <dgm:spPr/>
      <dgm:t>
        <a:bodyPr/>
        <a:lstStyle/>
        <a:p>
          <a:endParaRPr lang="en-IN"/>
        </a:p>
      </dgm:t>
    </dgm:pt>
    <dgm:pt modelId="{5810EB01-A5CC-4723-BDAC-49C0C1D6201C}" type="sibTrans" cxnId="{2052A429-0794-450E-8D17-1109C2F97590}">
      <dgm:prSet/>
      <dgm:spPr/>
      <dgm:t>
        <a:bodyPr/>
        <a:lstStyle/>
        <a:p>
          <a:endParaRPr lang="en-IN"/>
        </a:p>
      </dgm:t>
    </dgm:pt>
    <dgm:pt modelId="{6253CA57-FED3-4685-B2AD-F40C5790EA41}">
      <dgm:prSet phldrT="[Text]"/>
      <dgm:spPr/>
      <dgm:t>
        <a:bodyPr/>
        <a:lstStyle/>
        <a:p>
          <a:r>
            <a:rPr lang="en-US"/>
            <a:t>AMS Data</a:t>
          </a:r>
          <a:endParaRPr lang="en-IN" dirty="0"/>
        </a:p>
      </dgm:t>
    </dgm:pt>
    <dgm:pt modelId="{66392176-AEC9-429B-A72C-65AC132B22B9}" type="parTrans" cxnId="{AF63CECC-B8E2-4886-985C-FC6FC7F3F524}">
      <dgm:prSet/>
      <dgm:spPr/>
      <dgm:t>
        <a:bodyPr/>
        <a:lstStyle/>
        <a:p>
          <a:endParaRPr lang="en-IN"/>
        </a:p>
      </dgm:t>
    </dgm:pt>
    <dgm:pt modelId="{0BB464C9-E60F-4198-AB6D-CB41AF48DC9B}" type="sibTrans" cxnId="{AF63CECC-B8E2-4886-985C-FC6FC7F3F524}">
      <dgm:prSet/>
      <dgm:spPr/>
      <dgm:t>
        <a:bodyPr/>
        <a:lstStyle/>
        <a:p>
          <a:endParaRPr lang="en-IN"/>
        </a:p>
      </dgm:t>
    </dgm:pt>
    <dgm:pt modelId="{AEE6123B-2B54-4E15-A696-C87C00BCA458}">
      <dgm:prSet phldrT="[Text]"/>
      <dgm:spPr/>
      <dgm:t>
        <a:bodyPr/>
        <a:lstStyle/>
        <a:p>
          <a:r>
            <a:rPr lang="en-US"/>
            <a:t>Operation Parameters</a:t>
          </a:r>
          <a:endParaRPr lang="en-IN" dirty="0"/>
        </a:p>
      </dgm:t>
    </dgm:pt>
    <dgm:pt modelId="{DD4FD5AA-162B-4DC8-9EF8-A4DD575E924B}" type="parTrans" cxnId="{FAD75F8F-4FCD-4E3F-888B-CDAC5B54F00D}">
      <dgm:prSet/>
      <dgm:spPr/>
      <dgm:t>
        <a:bodyPr/>
        <a:lstStyle/>
        <a:p>
          <a:endParaRPr lang="en-IN"/>
        </a:p>
      </dgm:t>
    </dgm:pt>
    <dgm:pt modelId="{9F032F26-E042-447E-8F79-3F1E7FC5F339}" type="sibTrans" cxnId="{FAD75F8F-4FCD-4E3F-888B-CDAC5B54F00D}">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26A21BE3-E5EB-4E3D-891F-EFFD4F00196A}" type="pres">
      <dgm:prSet presAssocID="{64371A99-71D4-42E7-878B-D3FD1EFF4A38}" presName="parentText" presStyleLbl="node1" presStyleIdx="0" presStyleCnt="8">
        <dgm:presLayoutVars>
          <dgm:chMax val="0"/>
          <dgm:bulletEnabled val="1"/>
        </dgm:presLayoutVars>
      </dgm:prSet>
      <dgm:spPr/>
    </dgm:pt>
    <dgm:pt modelId="{11E8E296-7F8F-4784-A6D3-1EE9BBD63AE4}" type="pres">
      <dgm:prSet presAssocID="{F4BEB971-04FB-4F1C-B320-4AEB76CC8E0A}" presName="spacer" presStyleCnt="0"/>
      <dgm:spPr/>
    </dgm:pt>
    <dgm:pt modelId="{D36BA842-4C38-4A80-9D5A-3653D3ED40D6}" type="pres">
      <dgm:prSet presAssocID="{B65873B6-50CB-419A-94BE-0E10BE7BFE79}" presName="parentText" presStyleLbl="node1" presStyleIdx="1" presStyleCnt="8">
        <dgm:presLayoutVars>
          <dgm:chMax val="0"/>
          <dgm:bulletEnabled val="1"/>
        </dgm:presLayoutVars>
      </dgm:prSet>
      <dgm:spPr/>
    </dgm:pt>
    <dgm:pt modelId="{D90C6204-867E-408C-B5B7-900C600ABE3E}" type="pres">
      <dgm:prSet presAssocID="{D6D1B3F8-F1F0-47E4-8F71-F8AEE8312F25}" presName="spacer" presStyleCnt="0"/>
      <dgm:spPr/>
    </dgm:pt>
    <dgm:pt modelId="{7B74656B-F408-466A-B8C0-7F9F5CCB82F4}" type="pres">
      <dgm:prSet presAssocID="{E4FC2AF2-F98C-46C5-A87B-7D807D202F84}" presName="parentText" presStyleLbl="node1" presStyleIdx="2" presStyleCnt="8">
        <dgm:presLayoutVars>
          <dgm:chMax val="0"/>
          <dgm:bulletEnabled val="1"/>
        </dgm:presLayoutVars>
      </dgm:prSet>
      <dgm:spPr/>
    </dgm:pt>
    <dgm:pt modelId="{893E158B-B4EC-4051-AA2B-59CB6D8F982B}" type="pres">
      <dgm:prSet presAssocID="{83AC7148-87B5-4EDB-921B-80CB72B9BCAB}" presName="spacer" presStyleCnt="0"/>
      <dgm:spPr/>
    </dgm:pt>
    <dgm:pt modelId="{C79B5AF5-1DBF-4E9C-9805-3E76CF57C065}" type="pres">
      <dgm:prSet presAssocID="{A1E67AE3-C85D-4155-980F-160833FC7407}" presName="parentText" presStyleLbl="node1" presStyleIdx="3" presStyleCnt="8">
        <dgm:presLayoutVars>
          <dgm:chMax val="0"/>
          <dgm:bulletEnabled val="1"/>
        </dgm:presLayoutVars>
      </dgm:prSet>
      <dgm:spPr/>
    </dgm:pt>
    <dgm:pt modelId="{6A2E1F58-185E-42EC-B727-60F225A3DE68}" type="pres">
      <dgm:prSet presAssocID="{8DB0176F-9F37-4F78-8205-74BA2CD75C16}" presName="spacer" presStyleCnt="0"/>
      <dgm:spPr/>
    </dgm:pt>
    <dgm:pt modelId="{B19512A9-AF9C-43ED-9F23-42498236A0EB}" type="pres">
      <dgm:prSet presAssocID="{6253CA57-FED3-4685-B2AD-F40C5790EA41}" presName="parentText" presStyleLbl="node1" presStyleIdx="4" presStyleCnt="8">
        <dgm:presLayoutVars>
          <dgm:chMax val="0"/>
          <dgm:bulletEnabled val="1"/>
        </dgm:presLayoutVars>
      </dgm:prSet>
      <dgm:spPr/>
    </dgm:pt>
    <dgm:pt modelId="{06EFBB57-70FB-417E-AE75-94758BF2B134}" type="pres">
      <dgm:prSet presAssocID="{0BB464C9-E60F-4198-AB6D-CB41AF48DC9B}" presName="spacer" presStyleCnt="0"/>
      <dgm:spPr/>
    </dgm:pt>
    <dgm:pt modelId="{44415B3E-7648-4650-A19B-7BD019D02EB0}" type="pres">
      <dgm:prSet presAssocID="{4F3B2941-F59C-40D1-B5E4-F90D0C13A218}" presName="parentText" presStyleLbl="node1" presStyleIdx="5" presStyleCnt="8">
        <dgm:presLayoutVars>
          <dgm:chMax val="0"/>
          <dgm:bulletEnabled val="1"/>
        </dgm:presLayoutVars>
      </dgm:prSet>
      <dgm:spPr/>
    </dgm:pt>
    <dgm:pt modelId="{82B7B4D5-5563-482A-A1B4-4D16F539CB62}" type="pres">
      <dgm:prSet presAssocID="{10FE8BE5-5144-428B-92C1-42912552264C}" presName="spacer" presStyleCnt="0"/>
      <dgm:spPr/>
    </dgm:pt>
    <dgm:pt modelId="{368E5D20-2AE0-40B0-85B3-39EC7F5D429F}" type="pres">
      <dgm:prSet presAssocID="{379593DE-9F8D-4CB4-ABB5-D2B3D702D346}" presName="parentText" presStyleLbl="node1" presStyleIdx="6" presStyleCnt="8">
        <dgm:presLayoutVars>
          <dgm:chMax val="0"/>
          <dgm:bulletEnabled val="1"/>
        </dgm:presLayoutVars>
      </dgm:prSet>
      <dgm:spPr/>
    </dgm:pt>
    <dgm:pt modelId="{059CD122-9E6E-4761-A68D-05BC44A53E12}" type="pres">
      <dgm:prSet presAssocID="{5810EB01-A5CC-4723-BDAC-49C0C1D6201C}" presName="spacer" presStyleCnt="0"/>
      <dgm:spPr/>
    </dgm:pt>
    <dgm:pt modelId="{822D5305-A50E-4416-BDAB-757DEEC9D5C4}" type="pres">
      <dgm:prSet presAssocID="{AEE6123B-2B54-4E15-A696-C87C00BCA458}" presName="parentText" presStyleLbl="node1" presStyleIdx="7" presStyleCnt="8">
        <dgm:presLayoutVars>
          <dgm:chMax val="0"/>
          <dgm:bulletEnabled val="1"/>
        </dgm:presLayoutVars>
      </dgm:prSet>
      <dgm:spPr/>
    </dgm:pt>
  </dgm:ptLst>
  <dgm:cxnLst>
    <dgm:cxn modelId="{C7DD1502-7572-4062-8449-E45DC651FB69}" srcId="{127EF3B4-2A7C-4F2C-94A8-36DC8E4A2428}" destId="{E4FC2AF2-F98C-46C5-A87B-7D807D202F84}" srcOrd="2" destOrd="0" parTransId="{AE74490F-6B78-4031-8F68-ACAE89187039}" sibTransId="{83AC7148-87B5-4EDB-921B-80CB72B9BCAB}"/>
    <dgm:cxn modelId="{A8FFC31A-510C-4FBB-8A62-D8797AEAE98E}" type="presOf" srcId="{127EF3B4-2A7C-4F2C-94A8-36DC8E4A2428}" destId="{910A58F2-6865-42D2-B5CF-3DBC8D3A20DE}" srcOrd="0" destOrd="0" presId="urn:microsoft.com/office/officeart/2005/8/layout/vList2"/>
    <dgm:cxn modelId="{2052A429-0794-450E-8D17-1109C2F97590}" srcId="{127EF3B4-2A7C-4F2C-94A8-36DC8E4A2428}" destId="{379593DE-9F8D-4CB4-ABB5-D2B3D702D346}" srcOrd="6" destOrd="0" parTransId="{C9935598-1F76-48EB-99F6-1E78EA01502A}" sibTransId="{5810EB01-A5CC-4723-BDAC-49C0C1D6201C}"/>
    <dgm:cxn modelId="{4EBA445D-EAA3-42E4-901E-F5E4405EDEE6}" type="presOf" srcId="{379593DE-9F8D-4CB4-ABB5-D2B3D702D346}" destId="{368E5D20-2AE0-40B0-85B3-39EC7F5D429F}" srcOrd="0" destOrd="0" presId="urn:microsoft.com/office/officeart/2005/8/layout/vList2"/>
    <dgm:cxn modelId="{0C871460-9A94-42EA-A9E7-D69B8B289DFE}" type="presOf" srcId="{4F3B2941-F59C-40D1-B5E4-F90D0C13A218}" destId="{44415B3E-7648-4650-A19B-7BD019D02EB0}" srcOrd="0" destOrd="0" presId="urn:microsoft.com/office/officeart/2005/8/layout/vList2"/>
    <dgm:cxn modelId="{44EBC66A-032F-4471-8C0E-43786C8D0CA9}" type="presOf" srcId="{A1E67AE3-C85D-4155-980F-160833FC7407}" destId="{C79B5AF5-1DBF-4E9C-9805-3E76CF57C065}" srcOrd="0" destOrd="0" presId="urn:microsoft.com/office/officeart/2005/8/layout/vList2"/>
    <dgm:cxn modelId="{EB735972-3841-4940-BFFD-333FDFA86EEE}" srcId="{127EF3B4-2A7C-4F2C-94A8-36DC8E4A2428}" destId="{4F3B2941-F59C-40D1-B5E4-F90D0C13A218}" srcOrd="5" destOrd="0" parTransId="{72C34FB9-AC93-4F62-9378-C739F29CF0D4}" sibTransId="{10FE8BE5-5144-428B-92C1-42912552264C}"/>
    <dgm:cxn modelId="{6145BE56-D450-4E0E-85CE-E8DC25A73AA2}" srcId="{127EF3B4-2A7C-4F2C-94A8-36DC8E4A2428}" destId="{64371A99-71D4-42E7-878B-D3FD1EFF4A38}" srcOrd="0" destOrd="0" parTransId="{CC3A51FE-D36A-4085-9768-722A2C39AE98}" sibTransId="{F4BEB971-04FB-4F1C-B320-4AEB76CC8E0A}"/>
    <dgm:cxn modelId="{06721C7B-FEC1-4A79-B67A-533A9A29B635}" srcId="{127EF3B4-2A7C-4F2C-94A8-36DC8E4A2428}" destId="{A1E67AE3-C85D-4155-980F-160833FC7407}" srcOrd="3" destOrd="0" parTransId="{A8B50AC5-950D-401D-8123-8DCFD5BA67F3}" sibTransId="{8DB0176F-9F37-4F78-8205-74BA2CD75C16}"/>
    <dgm:cxn modelId="{FAD75F8F-4FCD-4E3F-888B-CDAC5B54F00D}" srcId="{127EF3B4-2A7C-4F2C-94A8-36DC8E4A2428}" destId="{AEE6123B-2B54-4E15-A696-C87C00BCA458}" srcOrd="7" destOrd="0" parTransId="{DD4FD5AA-162B-4DC8-9EF8-A4DD575E924B}" sibTransId="{9F032F26-E042-447E-8F79-3F1E7FC5F339}"/>
    <dgm:cxn modelId="{98DC289C-5C4B-4040-BBD4-ED59FC0FC224}" type="presOf" srcId="{AEE6123B-2B54-4E15-A696-C87C00BCA458}" destId="{822D5305-A50E-4416-BDAB-757DEEC9D5C4}" srcOrd="0" destOrd="0" presId="urn:microsoft.com/office/officeart/2005/8/layout/vList2"/>
    <dgm:cxn modelId="{4F91B9A0-B094-44ED-B107-C79EEC049C29}" type="presOf" srcId="{64371A99-71D4-42E7-878B-D3FD1EFF4A38}" destId="{26A21BE3-E5EB-4E3D-891F-EFFD4F00196A}" srcOrd="0" destOrd="0" presId="urn:microsoft.com/office/officeart/2005/8/layout/vList2"/>
    <dgm:cxn modelId="{1D09B5C8-4578-4CBF-98E3-04BBE7DC2186}" type="presOf" srcId="{6253CA57-FED3-4685-B2AD-F40C5790EA41}" destId="{B19512A9-AF9C-43ED-9F23-42498236A0EB}" srcOrd="0" destOrd="0" presId="urn:microsoft.com/office/officeart/2005/8/layout/vList2"/>
    <dgm:cxn modelId="{AF63CECC-B8E2-4886-985C-FC6FC7F3F524}" srcId="{127EF3B4-2A7C-4F2C-94A8-36DC8E4A2428}" destId="{6253CA57-FED3-4685-B2AD-F40C5790EA41}" srcOrd="4" destOrd="0" parTransId="{66392176-AEC9-429B-A72C-65AC132B22B9}" sibTransId="{0BB464C9-E60F-4198-AB6D-CB41AF48DC9B}"/>
    <dgm:cxn modelId="{0E6911CF-B7AE-43E3-B26B-430019C18D53}" srcId="{127EF3B4-2A7C-4F2C-94A8-36DC8E4A2428}" destId="{B65873B6-50CB-419A-94BE-0E10BE7BFE79}" srcOrd="1" destOrd="0" parTransId="{39F20639-1DD2-47C9-A8E3-79DB40819CA0}" sibTransId="{D6D1B3F8-F1F0-47E4-8F71-F8AEE8312F25}"/>
    <dgm:cxn modelId="{B90D6FD0-7BED-4F04-A594-08CA9AFF8D93}" type="presOf" srcId="{E4FC2AF2-F98C-46C5-A87B-7D807D202F84}" destId="{7B74656B-F408-466A-B8C0-7F9F5CCB82F4}" srcOrd="0" destOrd="0" presId="urn:microsoft.com/office/officeart/2005/8/layout/vList2"/>
    <dgm:cxn modelId="{906AD9E5-6A72-4D2F-9019-496713594290}" type="presOf" srcId="{B65873B6-50CB-419A-94BE-0E10BE7BFE79}" destId="{D36BA842-4C38-4A80-9D5A-3653D3ED40D6}" srcOrd="0" destOrd="0" presId="urn:microsoft.com/office/officeart/2005/8/layout/vList2"/>
    <dgm:cxn modelId="{12820141-F0E2-4104-99E7-86894585FF5C}" type="presParOf" srcId="{910A58F2-6865-42D2-B5CF-3DBC8D3A20DE}" destId="{26A21BE3-E5EB-4E3D-891F-EFFD4F00196A}" srcOrd="0" destOrd="0" presId="urn:microsoft.com/office/officeart/2005/8/layout/vList2"/>
    <dgm:cxn modelId="{D7522F49-217B-4D0A-8432-0DC59C914169}" type="presParOf" srcId="{910A58F2-6865-42D2-B5CF-3DBC8D3A20DE}" destId="{11E8E296-7F8F-4784-A6D3-1EE9BBD63AE4}" srcOrd="1" destOrd="0" presId="urn:microsoft.com/office/officeart/2005/8/layout/vList2"/>
    <dgm:cxn modelId="{75EF03D4-9662-4BE1-B88E-749081E848C6}" type="presParOf" srcId="{910A58F2-6865-42D2-B5CF-3DBC8D3A20DE}" destId="{D36BA842-4C38-4A80-9D5A-3653D3ED40D6}" srcOrd="2" destOrd="0" presId="urn:microsoft.com/office/officeart/2005/8/layout/vList2"/>
    <dgm:cxn modelId="{9029079E-A0F7-40DE-8BE4-DAA5CAC6BAEA}" type="presParOf" srcId="{910A58F2-6865-42D2-B5CF-3DBC8D3A20DE}" destId="{D90C6204-867E-408C-B5B7-900C600ABE3E}" srcOrd="3" destOrd="0" presId="urn:microsoft.com/office/officeart/2005/8/layout/vList2"/>
    <dgm:cxn modelId="{2DCCF712-102A-415B-8B54-C0AEB4404B28}" type="presParOf" srcId="{910A58F2-6865-42D2-B5CF-3DBC8D3A20DE}" destId="{7B74656B-F408-466A-B8C0-7F9F5CCB82F4}" srcOrd="4" destOrd="0" presId="urn:microsoft.com/office/officeart/2005/8/layout/vList2"/>
    <dgm:cxn modelId="{12CE2B0A-CC16-4460-9246-6FEDAB2764A4}" type="presParOf" srcId="{910A58F2-6865-42D2-B5CF-3DBC8D3A20DE}" destId="{893E158B-B4EC-4051-AA2B-59CB6D8F982B}" srcOrd="5" destOrd="0" presId="urn:microsoft.com/office/officeart/2005/8/layout/vList2"/>
    <dgm:cxn modelId="{CD513E21-D4B6-4FD1-AFB8-FC50064D6A1E}" type="presParOf" srcId="{910A58F2-6865-42D2-B5CF-3DBC8D3A20DE}" destId="{C79B5AF5-1DBF-4E9C-9805-3E76CF57C065}" srcOrd="6" destOrd="0" presId="urn:microsoft.com/office/officeart/2005/8/layout/vList2"/>
    <dgm:cxn modelId="{65D035D6-0832-4B3C-A632-60ABF96D9BB9}" type="presParOf" srcId="{910A58F2-6865-42D2-B5CF-3DBC8D3A20DE}" destId="{6A2E1F58-185E-42EC-B727-60F225A3DE68}" srcOrd="7" destOrd="0" presId="urn:microsoft.com/office/officeart/2005/8/layout/vList2"/>
    <dgm:cxn modelId="{E8ACBC69-BE3F-4408-B46E-CB02797AEB1B}" type="presParOf" srcId="{910A58F2-6865-42D2-B5CF-3DBC8D3A20DE}" destId="{B19512A9-AF9C-43ED-9F23-42498236A0EB}" srcOrd="8" destOrd="0" presId="urn:microsoft.com/office/officeart/2005/8/layout/vList2"/>
    <dgm:cxn modelId="{88F81AB3-1DEB-4DB6-8492-586749A1C6D1}" type="presParOf" srcId="{910A58F2-6865-42D2-B5CF-3DBC8D3A20DE}" destId="{06EFBB57-70FB-417E-AE75-94758BF2B134}" srcOrd="9" destOrd="0" presId="urn:microsoft.com/office/officeart/2005/8/layout/vList2"/>
    <dgm:cxn modelId="{AB52EA15-BA14-454C-B994-DD3882524E66}" type="presParOf" srcId="{910A58F2-6865-42D2-B5CF-3DBC8D3A20DE}" destId="{44415B3E-7648-4650-A19B-7BD019D02EB0}" srcOrd="10" destOrd="0" presId="urn:microsoft.com/office/officeart/2005/8/layout/vList2"/>
    <dgm:cxn modelId="{CBA9087C-8F8D-4A23-8F7A-596F6D85D081}" type="presParOf" srcId="{910A58F2-6865-42D2-B5CF-3DBC8D3A20DE}" destId="{82B7B4D5-5563-482A-A1B4-4D16F539CB62}" srcOrd="11" destOrd="0" presId="urn:microsoft.com/office/officeart/2005/8/layout/vList2"/>
    <dgm:cxn modelId="{CF819DCF-773E-42C7-8F4C-C793189F619C}" type="presParOf" srcId="{910A58F2-6865-42D2-B5CF-3DBC8D3A20DE}" destId="{368E5D20-2AE0-40B0-85B3-39EC7F5D429F}" srcOrd="12" destOrd="0" presId="urn:microsoft.com/office/officeart/2005/8/layout/vList2"/>
    <dgm:cxn modelId="{FB015609-EBC1-48E9-825A-FC6ABC982C75}" type="presParOf" srcId="{910A58F2-6865-42D2-B5CF-3DBC8D3A20DE}" destId="{059CD122-9E6E-4761-A68D-05BC44A53E12}" srcOrd="13" destOrd="0" presId="urn:microsoft.com/office/officeart/2005/8/layout/vList2"/>
    <dgm:cxn modelId="{F66624D0-5BAA-44EA-ACD5-8AE074727233}" type="presParOf" srcId="{910A58F2-6865-42D2-B5CF-3DBC8D3A20DE}" destId="{822D5305-A50E-4416-BDAB-757DEEC9D5C4}"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accent5_5" csCatId="accent5" phldr="1"/>
      <dgm:spPr/>
      <dgm:t>
        <a:bodyPr/>
        <a:lstStyle/>
        <a:p>
          <a:endParaRPr lang="en-IN"/>
        </a:p>
      </dgm:t>
    </dgm:pt>
    <dgm:pt modelId="{4F3B2941-F59C-40D1-B5E4-F90D0C13A218}">
      <dgm:prSet phldrT="[Text]"/>
      <dgm:spPr/>
      <dgm:t>
        <a:bodyPr/>
        <a:lstStyle/>
        <a:p>
          <a:r>
            <a:rPr lang="en-US" dirty="0"/>
            <a:t>Early warning of Critical Alarms</a:t>
          </a:r>
          <a:endParaRPr lang="en-IN" dirty="0"/>
        </a:p>
      </dgm:t>
    </dgm:pt>
    <dgm:pt modelId="{72C34FB9-AC93-4F62-9378-C739F29CF0D4}" type="parTrans" cxnId="{EB735972-3841-4940-BFFD-333FDFA86EEE}">
      <dgm:prSet/>
      <dgm:spPr/>
      <dgm:t>
        <a:bodyPr/>
        <a:lstStyle/>
        <a:p>
          <a:endParaRPr lang="en-IN"/>
        </a:p>
      </dgm:t>
    </dgm:pt>
    <dgm:pt modelId="{10FE8BE5-5144-428B-92C1-42912552264C}" type="sibTrans" cxnId="{EB735972-3841-4940-BFFD-333FDFA86EEE}">
      <dgm:prSet/>
      <dgm:spPr/>
      <dgm:t>
        <a:bodyPr/>
        <a:lstStyle/>
        <a:p>
          <a:endParaRPr lang="en-IN"/>
        </a:p>
      </dgm:t>
    </dgm:pt>
    <dgm:pt modelId="{6253CA57-FED3-4685-B2AD-F40C5790EA41}">
      <dgm:prSet phldrT="[Text]"/>
      <dgm:spPr/>
      <dgm:t>
        <a:bodyPr/>
        <a:lstStyle/>
        <a:p>
          <a:r>
            <a:rPr lang="en-US" dirty="0"/>
            <a:t>Assist in Extending Running Hours</a:t>
          </a:r>
        </a:p>
      </dgm:t>
    </dgm:pt>
    <dgm:pt modelId="{66392176-AEC9-429B-A72C-65AC132B22B9}" type="parTrans" cxnId="{AF63CECC-B8E2-4886-985C-FC6FC7F3F524}">
      <dgm:prSet/>
      <dgm:spPr/>
      <dgm:t>
        <a:bodyPr/>
        <a:lstStyle/>
        <a:p>
          <a:endParaRPr lang="en-IN"/>
        </a:p>
      </dgm:t>
    </dgm:pt>
    <dgm:pt modelId="{0BB464C9-E60F-4198-AB6D-CB41AF48DC9B}" type="sibTrans" cxnId="{AF63CECC-B8E2-4886-985C-FC6FC7F3F524}">
      <dgm:prSet/>
      <dgm:spPr/>
      <dgm:t>
        <a:bodyPr/>
        <a:lstStyle/>
        <a:p>
          <a:endParaRPr lang="en-IN"/>
        </a:p>
      </dgm:t>
    </dgm:pt>
    <dgm:pt modelId="{27274F9C-E060-496B-A740-D98DB7453ED3}">
      <dgm:prSet/>
      <dgm:spPr/>
      <dgm:t>
        <a:bodyPr/>
        <a:lstStyle/>
        <a:p>
          <a:r>
            <a:rPr lang="en-US" dirty="0"/>
            <a:t>Informed Decision Making For Onboard Engineers</a:t>
          </a:r>
        </a:p>
      </dgm:t>
    </dgm:pt>
    <dgm:pt modelId="{A3C0A165-14C4-4CA1-9E13-D3757B99814B}" type="parTrans" cxnId="{5921CFB3-C043-444A-8E60-B9595B92D0B8}">
      <dgm:prSet/>
      <dgm:spPr/>
      <dgm:t>
        <a:bodyPr/>
        <a:lstStyle/>
        <a:p>
          <a:endParaRPr lang="en-IN"/>
        </a:p>
      </dgm:t>
    </dgm:pt>
    <dgm:pt modelId="{08B8C0F0-0A5D-492F-97B9-D4007023997F}" type="sibTrans" cxnId="{5921CFB3-C043-444A-8E60-B9595B92D0B8}">
      <dgm:prSet/>
      <dgm:spPr/>
      <dgm:t>
        <a:bodyPr/>
        <a:lstStyle/>
        <a:p>
          <a:endParaRPr lang="en-IN"/>
        </a:p>
      </dgm:t>
    </dgm:pt>
    <dgm:pt modelId="{346A843B-01EF-45CF-8E26-CBCF23F9D44A}">
      <dgm:prSet/>
      <dgm:spPr/>
      <dgm:t>
        <a:bodyPr/>
        <a:lstStyle/>
        <a:p>
          <a:r>
            <a:rPr lang="en-US" dirty="0"/>
            <a:t>Unbiased Health of Engine</a:t>
          </a:r>
        </a:p>
      </dgm:t>
    </dgm:pt>
    <dgm:pt modelId="{80B9641A-1766-49B1-9F7E-EF5B51579E6B}" type="parTrans" cxnId="{42D07390-3443-498E-868A-059424EF0B05}">
      <dgm:prSet/>
      <dgm:spPr/>
      <dgm:t>
        <a:bodyPr/>
        <a:lstStyle/>
        <a:p>
          <a:endParaRPr lang="en-IN"/>
        </a:p>
      </dgm:t>
    </dgm:pt>
    <dgm:pt modelId="{B8BD5657-FB45-4D9A-AFD6-D2A6EBC83153}" type="sibTrans" cxnId="{42D07390-3443-498E-868A-059424EF0B05}">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B19512A9-AF9C-43ED-9F23-42498236A0EB}" type="pres">
      <dgm:prSet presAssocID="{6253CA57-FED3-4685-B2AD-F40C5790EA41}" presName="parentText" presStyleLbl="node1" presStyleIdx="0" presStyleCnt="4">
        <dgm:presLayoutVars>
          <dgm:chMax val="0"/>
          <dgm:bulletEnabled val="1"/>
        </dgm:presLayoutVars>
      </dgm:prSet>
      <dgm:spPr/>
    </dgm:pt>
    <dgm:pt modelId="{06EFBB57-70FB-417E-AE75-94758BF2B134}" type="pres">
      <dgm:prSet presAssocID="{0BB464C9-E60F-4198-AB6D-CB41AF48DC9B}" presName="spacer" presStyleCnt="0"/>
      <dgm:spPr/>
    </dgm:pt>
    <dgm:pt modelId="{44415B3E-7648-4650-A19B-7BD019D02EB0}" type="pres">
      <dgm:prSet presAssocID="{4F3B2941-F59C-40D1-B5E4-F90D0C13A218}" presName="parentText" presStyleLbl="node1" presStyleIdx="1" presStyleCnt="4">
        <dgm:presLayoutVars>
          <dgm:chMax val="0"/>
          <dgm:bulletEnabled val="1"/>
        </dgm:presLayoutVars>
      </dgm:prSet>
      <dgm:spPr/>
    </dgm:pt>
    <dgm:pt modelId="{82B7B4D5-5563-482A-A1B4-4D16F539CB62}" type="pres">
      <dgm:prSet presAssocID="{10FE8BE5-5144-428B-92C1-42912552264C}" presName="spacer" presStyleCnt="0"/>
      <dgm:spPr/>
    </dgm:pt>
    <dgm:pt modelId="{B46B4362-4DD7-4236-A506-DC3CC2A02171}" type="pres">
      <dgm:prSet presAssocID="{27274F9C-E060-496B-A740-D98DB7453ED3}" presName="parentText" presStyleLbl="node1" presStyleIdx="2" presStyleCnt="4">
        <dgm:presLayoutVars>
          <dgm:chMax val="0"/>
          <dgm:bulletEnabled val="1"/>
        </dgm:presLayoutVars>
      </dgm:prSet>
      <dgm:spPr/>
    </dgm:pt>
    <dgm:pt modelId="{18527754-2128-411F-801D-2C84AC71E1AD}" type="pres">
      <dgm:prSet presAssocID="{08B8C0F0-0A5D-492F-97B9-D4007023997F}" presName="spacer" presStyleCnt="0"/>
      <dgm:spPr/>
    </dgm:pt>
    <dgm:pt modelId="{E3FD2A0E-1356-4F01-A608-BC16669EE3BE}" type="pres">
      <dgm:prSet presAssocID="{346A843B-01EF-45CF-8E26-CBCF23F9D44A}" presName="parentText" presStyleLbl="node1" presStyleIdx="3" presStyleCnt="4">
        <dgm:presLayoutVars>
          <dgm:chMax val="0"/>
          <dgm:bulletEnabled val="1"/>
        </dgm:presLayoutVars>
      </dgm:prSet>
      <dgm:spPr/>
    </dgm:pt>
  </dgm:ptLst>
  <dgm:cxnLst>
    <dgm:cxn modelId="{DCFB6C5C-16A9-4248-A3BB-9E894A67574D}" type="presOf" srcId="{346A843B-01EF-45CF-8E26-CBCF23F9D44A}" destId="{E3FD2A0E-1356-4F01-A608-BC16669EE3BE}" srcOrd="0" destOrd="0" presId="urn:microsoft.com/office/officeart/2005/8/layout/vList2"/>
    <dgm:cxn modelId="{17F2DE69-105E-4687-8877-62D5290DAB11}" type="presOf" srcId="{127EF3B4-2A7C-4F2C-94A8-36DC8E4A2428}" destId="{910A58F2-6865-42D2-B5CF-3DBC8D3A20DE}" srcOrd="0" destOrd="0" presId="urn:microsoft.com/office/officeart/2005/8/layout/vList2"/>
    <dgm:cxn modelId="{F3D8D16F-3071-4454-9031-736E35FFBA4B}" type="presOf" srcId="{27274F9C-E060-496B-A740-D98DB7453ED3}" destId="{B46B4362-4DD7-4236-A506-DC3CC2A02171}" srcOrd="0" destOrd="0" presId="urn:microsoft.com/office/officeart/2005/8/layout/vList2"/>
    <dgm:cxn modelId="{EB735972-3841-4940-BFFD-333FDFA86EEE}" srcId="{127EF3B4-2A7C-4F2C-94A8-36DC8E4A2428}" destId="{4F3B2941-F59C-40D1-B5E4-F90D0C13A218}" srcOrd="1" destOrd="0" parTransId="{72C34FB9-AC93-4F62-9378-C739F29CF0D4}" sibTransId="{10FE8BE5-5144-428B-92C1-42912552264C}"/>
    <dgm:cxn modelId="{42D07390-3443-498E-868A-059424EF0B05}" srcId="{127EF3B4-2A7C-4F2C-94A8-36DC8E4A2428}" destId="{346A843B-01EF-45CF-8E26-CBCF23F9D44A}" srcOrd="3" destOrd="0" parTransId="{80B9641A-1766-49B1-9F7E-EF5B51579E6B}" sibTransId="{B8BD5657-FB45-4D9A-AFD6-D2A6EBC83153}"/>
    <dgm:cxn modelId="{0A53DCB2-C170-41A4-8016-08321D57506D}" type="presOf" srcId="{6253CA57-FED3-4685-B2AD-F40C5790EA41}" destId="{B19512A9-AF9C-43ED-9F23-42498236A0EB}" srcOrd="0" destOrd="0" presId="urn:microsoft.com/office/officeart/2005/8/layout/vList2"/>
    <dgm:cxn modelId="{5921CFB3-C043-444A-8E60-B9595B92D0B8}" srcId="{127EF3B4-2A7C-4F2C-94A8-36DC8E4A2428}" destId="{27274F9C-E060-496B-A740-D98DB7453ED3}" srcOrd="2" destOrd="0" parTransId="{A3C0A165-14C4-4CA1-9E13-D3757B99814B}" sibTransId="{08B8C0F0-0A5D-492F-97B9-D4007023997F}"/>
    <dgm:cxn modelId="{FE3DF4BF-13AC-4C49-8A37-189427E4174B}" type="presOf" srcId="{4F3B2941-F59C-40D1-B5E4-F90D0C13A218}" destId="{44415B3E-7648-4650-A19B-7BD019D02EB0}" srcOrd="0" destOrd="0" presId="urn:microsoft.com/office/officeart/2005/8/layout/vList2"/>
    <dgm:cxn modelId="{AF63CECC-B8E2-4886-985C-FC6FC7F3F524}" srcId="{127EF3B4-2A7C-4F2C-94A8-36DC8E4A2428}" destId="{6253CA57-FED3-4685-B2AD-F40C5790EA41}" srcOrd="0" destOrd="0" parTransId="{66392176-AEC9-429B-A72C-65AC132B22B9}" sibTransId="{0BB464C9-E60F-4198-AB6D-CB41AF48DC9B}"/>
    <dgm:cxn modelId="{6892ABB5-CA05-4F23-8B32-96E69A062FBE}" type="presParOf" srcId="{910A58F2-6865-42D2-B5CF-3DBC8D3A20DE}" destId="{B19512A9-AF9C-43ED-9F23-42498236A0EB}" srcOrd="0" destOrd="0" presId="urn:microsoft.com/office/officeart/2005/8/layout/vList2"/>
    <dgm:cxn modelId="{08B15923-2C60-4A7C-B2D7-3B093C292085}" type="presParOf" srcId="{910A58F2-6865-42D2-B5CF-3DBC8D3A20DE}" destId="{06EFBB57-70FB-417E-AE75-94758BF2B134}" srcOrd="1" destOrd="0" presId="urn:microsoft.com/office/officeart/2005/8/layout/vList2"/>
    <dgm:cxn modelId="{9AA228CB-A92F-499F-A985-CC0D70FBB1E1}" type="presParOf" srcId="{910A58F2-6865-42D2-B5CF-3DBC8D3A20DE}" destId="{44415B3E-7648-4650-A19B-7BD019D02EB0}" srcOrd="2" destOrd="0" presId="urn:microsoft.com/office/officeart/2005/8/layout/vList2"/>
    <dgm:cxn modelId="{41E9906F-AE3E-444B-A0EE-D95E5D941A58}" type="presParOf" srcId="{910A58F2-6865-42D2-B5CF-3DBC8D3A20DE}" destId="{82B7B4D5-5563-482A-A1B4-4D16F539CB62}" srcOrd="3" destOrd="0" presId="urn:microsoft.com/office/officeart/2005/8/layout/vList2"/>
    <dgm:cxn modelId="{404B277F-ADB8-4E24-89E6-251835266064}" type="presParOf" srcId="{910A58F2-6865-42D2-B5CF-3DBC8D3A20DE}" destId="{B46B4362-4DD7-4236-A506-DC3CC2A02171}" srcOrd="4" destOrd="0" presId="urn:microsoft.com/office/officeart/2005/8/layout/vList2"/>
    <dgm:cxn modelId="{D283D9D9-D582-41EC-8383-D6A5A0858BD9}" type="presParOf" srcId="{910A58F2-6865-42D2-B5CF-3DBC8D3A20DE}" destId="{18527754-2128-411F-801D-2C84AC71E1AD}" srcOrd="5" destOrd="0" presId="urn:microsoft.com/office/officeart/2005/8/layout/vList2"/>
    <dgm:cxn modelId="{F2C56F4E-AFA9-4CE7-87A9-6AD73A2DD3C9}" type="presParOf" srcId="{910A58F2-6865-42D2-B5CF-3DBC8D3A20DE}" destId="{E3FD2A0E-1356-4F01-A608-BC16669EE3BE}"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40912-577C-4E67-AA8D-8779D6027222}">
      <dsp:nvSpPr>
        <dsp:cNvPr id="0" name=""/>
        <dsp:cNvSpPr/>
      </dsp:nvSpPr>
      <dsp:spPr>
        <a:xfrm>
          <a:off x="0" y="0"/>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IN" sz="1600" b="1" kern="1200" dirty="0"/>
            <a:t>Debabrata Dutta, Founder and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dirty="0"/>
            <a:t>Industry Experience</a:t>
          </a:r>
          <a:r>
            <a:rPr lang="en-IN" sz="1200" kern="1200" dirty="0"/>
            <a:t>: 30 Years</a:t>
          </a:r>
        </a:p>
        <a:p>
          <a:pPr marL="114300" lvl="1" indent="-114300" algn="l" defTabSz="533400" rtl="0">
            <a:lnSpc>
              <a:spcPct val="90000"/>
            </a:lnSpc>
            <a:spcBef>
              <a:spcPct val="0"/>
            </a:spcBef>
            <a:spcAft>
              <a:spcPct val="15000"/>
            </a:spcAft>
            <a:buChar char="•"/>
          </a:pPr>
          <a:r>
            <a:rPr lang="en-IN" sz="1200" b="1" kern="1200" dirty="0"/>
            <a:t>Past Organizations</a:t>
          </a:r>
          <a:r>
            <a:rPr lang="en-IN" sz="1200" kern="1200" dirty="0"/>
            <a:t>: DRDO, Wipro, Lucent, </a:t>
          </a:r>
          <a:r>
            <a:rPr lang="en-IN" sz="1200" kern="1200" dirty="0" err="1"/>
            <a:t>Ushacomm</a:t>
          </a:r>
          <a:endParaRPr lang="en-IN" sz="1200" kern="1200" dirty="0"/>
        </a:p>
        <a:p>
          <a:pPr marL="114300" lvl="1" indent="-114300" algn="l" defTabSz="533400" rtl="0">
            <a:lnSpc>
              <a:spcPct val="90000"/>
            </a:lnSpc>
            <a:spcBef>
              <a:spcPct val="0"/>
            </a:spcBef>
            <a:spcAft>
              <a:spcPct val="15000"/>
            </a:spcAft>
            <a:buChar char="•"/>
          </a:pPr>
          <a:r>
            <a:rPr lang="en-IN" sz="1200" b="1" kern="1200" dirty="0"/>
            <a:t>Expertise</a:t>
          </a:r>
          <a:r>
            <a:rPr lang="en-IN" sz="1200" kern="1200" dirty="0"/>
            <a:t>: Machine Learning, Telecom, Parallel Computing,, Mobility</a:t>
          </a:r>
        </a:p>
        <a:p>
          <a:pPr marL="114300" lvl="1" indent="-114300" algn="l" defTabSz="533400" rtl="0">
            <a:lnSpc>
              <a:spcPct val="90000"/>
            </a:lnSpc>
            <a:spcBef>
              <a:spcPct val="0"/>
            </a:spcBef>
            <a:spcAft>
              <a:spcPct val="15000"/>
            </a:spcAft>
            <a:buChar char="•"/>
          </a:pPr>
          <a:r>
            <a:rPr lang="en-IN" sz="1200" b="1" kern="1200" dirty="0"/>
            <a:t>Education</a:t>
          </a:r>
          <a:r>
            <a:rPr lang="en-IN" sz="1200" kern="1200" dirty="0"/>
            <a:t>: M Tech  Computer Sc. </a:t>
          </a:r>
          <a:r>
            <a:rPr lang="en-IN" sz="1200" kern="1200" dirty="0" err="1"/>
            <a:t>IISc</a:t>
          </a:r>
          <a:r>
            <a:rPr lang="en-IN" sz="1200" kern="1200" dirty="0"/>
            <a:t> Bangalore; B Tech Computer Sc. IIT Kharagpur</a:t>
          </a:r>
        </a:p>
      </dsp:txBody>
      <dsp:txXfrm>
        <a:off x="1802244" y="0"/>
        <a:ext cx="6509216" cy="1399525"/>
      </dsp:txXfrm>
    </dsp:sp>
    <dsp:sp modelId="{522FFF78-9D27-4C89-B2A1-F859DC4D0821}">
      <dsp:nvSpPr>
        <dsp:cNvPr id="0" name=""/>
        <dsp:cNvSpPr/>
      </dsp:nvSpPr>
      <dsp:spPr>
        <a:xfrm>
          <a:off x="139952" y="139952"/>
          <a:ext cx="1662292" cy="111962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B14A0A3E-F1D3-4D80-B9FE-313F3E80DD07}">
      <dsp:nvSpPr>
        <dsp:cNvPr id="0" name=""/>
        <dsp:cNvSpPr/>
      </dsp:nvSpPr>
      <dsp:spPr>
        <a:xfrm>
          <a:off x="0" y="1539478"/>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IN" sz="1600" b="1" kern="1200" dirty="0"/>
            <a:t>Ambar Mukerji,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dirty="0"/>
            <a:t>Industry Experience</a:t>
          </a:r>
          <a:r>
            <a:rPr lang="en-IN" sz="1200" kern="1200" dirty="0"/>
            <a:t>: 32 Years</a:t>
          </a:r>
        </a:p>
        <a:p>
          <a:pPr marL="114300" lvl="1" indent="-114300" algn="l" defTabSz="533400" rtl="0">
            <a:lnSpc>
              <a:spcPct val="90000"/>
            </a:lnSpc>
            <a:spcBef>
              <a:spcPct val="0"/>
            </a:spcBef>
            <a:spcAft>
              <a:spcPct val="15000"/>
            </a:spcAft>
            <a:buChar char="•"/>
          </a:pPr>
          <a:r>
            <a:rPr lang="en-IN" sz="1200" b="1" kern="1200" dirty="0"/>
            <a:t>Past Organizations</a:t>
          </a:r>
          <a:r>
            <a:rPr lang="en-IN" sz="1200" kern="1200" dirty="0"/>
            <a:t>: </a:t>
          </a:r>
          <a:r>
            <a:rPr lang="en-GB" sz="1200" kern="1200" dirty="0"/>
            <a:t>Lovelock/</a:t>
          </a:r>
          <a:r>
            <a:rPr lang="en-GB" sz="1200" kern="1200" dirty="0" err="1"/>
            <a:t>Flakt</a:t>
          </a:r>
          <a:r>
            <a:rPr lang="en-GB" sz="1200" kern="1200" dirty="0"/>
            <a:t>/Digital (DEC), Xerox, Telstra, </a:t>
          </a:r>
          <a:r>
            <a:rPr lang="en-GB" sz="1200" kern="1200" dirty="0" err="1"/>
            <a:t>UshaComm</a:t>
          </a:r>
          <a:r>
            <a:rPr lang="en-GB" sz="1200" kern="1200" dirty="0"/>
            <a:t> and early stage companies as </a:t>
          </a:r>
          <a:r>
            <a:rPr lang="en-US" sz="1200" kern="1200" dirty="0"/>
            <a:t>CFO/COO/CEO.</a:t>
          </a:r>
          <a:endParaRPr lang="en-IN" sz="1200" kern="1200" dirty="0"/>
        </a:p>
        <a:p>
          <a:pPr marL="114300" lvl="1" indent="-114300" algn="l" defTabSz="533400" rtl="0">
            <a:lnSpc>
              <a:spcPct val="90000"/>
            </a:lnSpc>
            <a:spcBef>
              <a:spcPct val="0"/>
            </a:spcBef>
            <a:spcAft>
              <a:spcPct val="15000"/>
            </a:spcAft>
            <a:buChar char="•"/>
          </a:pPr>
          <a:r>
            <a:rPr lang="en-IN" sz="1200" b="1" kern="1200" dirty="0"/>
            <a:t>Expertise</a:t>
          </a:r>
          <a:r>
            <a:rPr lang="en-IN" sz="1200" kern="1200" dirty="0"/>
            <a:t>: </a:t>
          </a:r>
          <a:r>
            <a:rPr lang="en-US" sz="1200" kern="1200" dirty="0"/>
            <a:t>Financial and Business Management and Business Development and Financing</a:t>
          </a:r>
          <a:endParaRPr lang="en-IN" sz="1200" kern="1200" dirty="0"/>
        </a:p>
        <a:p>
          <a:pPr marL="114300" lvl="1" indent="-114300" algn="l" defTabSz="533400" rtl="0">
            <a:lnSpc>
              <a:spcPct val="90000"/>
            </a:lnSpc>
            <a:spcBef>
              <a:spcPct val="0"/>
            </a:spcBef>
            <a:spcAft>
              <a:spcPct val="15000"/>
            </a:spcAft>
            <a:buChar char="•"/>
          </a:pPr>
          <a:r>
            <a:rPr lang="en-IN" sz="1200" b="1" kern="1200" dirty="0"/>
            <a:t>Education</a:t>
          </a:r>
          <a:r>
            <a:rPr lang="en-IN" sz="1200" kern="1200" dirty="0"/>
            <a:t>: Chartered Accountant</a:t>
          </a:r>
        </a:p>
      </dsp:txBody>
      <dsp:txXfrm>
        <a:off x="1802244" y="1539478"/>
        <a:ext cx="6509216" cy="1399525"/>
      </dsp:txXfrm>
    </dsp:sp>
    <dsp:sp modelId="{C83E3339-7D15-4DD4-83F2-A31F9342B546}">
      <dsp:nvSpPr>
        <dsp:cNvPr id="0" name=""/>
        <dsp:cNvSpPr/>
      </dsp:nvSpPr>
      <dsp:spPr>
        <a:xfrm>
          <a:off x="139952" y="1679430"/>
          <a:ext cx="1662292" cy="111962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7D22FD4B-C321-43C0-ABB5-0AD493CC9ADA}">
      <dsp:nvSpPr>
        <dsp:cNvPr id="0" name=""/>
        <dsp:cNvSpPr/>
      </dsp:nvSpPr>
      <dsp:spPr>
        <a:xfrm>
          <a:off x="0" y="3078956"/>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666750" rtl="0">
            <a:lnSpc>
              <a:spcPct val="90000"/>
            </a:lnSpc>
            <a:spcBef>
              <a:spcPct val="0"/>
            </a:spcBef>
            <a:spcAft>
              <a:spcPct val="35000"/>
            </a:spcAft>
            <a:buNone/>
          </a:pPr>
          <a:r>
            <a:rPr lang="en-US" sz="1500" b="1" kern="1200" dirty="0"/>
            <a:t>Satyajit Roy - Head of International Business Development</a:t>
          </a:r>
          <a:endParaRPr lang="en-IN" sz="1500" b="1" kern="1200" dirty="0"/>
        </a:p>
        <a:p>
          <a:pPr marL="114300" lvl="1" indent="-114300" algn="l" defTabSz="577850" rtl="0">
            <a:lnSpc>
              <a:spcPct val="90000"/>
            </a:lnSpc>
            <a:spcBef>
              <a:spcPct val="0"/>
            </a:spcBef>
            <a:spcAft>
              <a:spcPct val="15000"/>
            </a:spcAft>
            <a:buChar char="•"/>
          </a:pPr>
          <a:r>
            <a:rPr lang="en-IN" sz="1300" b="1" kern="1200" dirty="0"/>
            <a:t>Industry Experience</a:t>
          </a:r>
          <a:r>
            <a:rPr lang="en-IN" sz="1300" kern="1200" dirty="0"/>
            <a:t>: 4 Years</a:t>
          </a:r>
        </a:p>
        <a:p>
          <a:pPr marL="114300" lvl="1" indent="-114300" algn="l" defTabSz="577850">
            <a:lnSpc>
              <a:spcPct val="90000"/>
            </a:lnSpc>
            <a:spcBef>
              <a:spcPct val="0"/>
            </a:spcBef>
            <a:spcAft>
              <a:spcPct val="15000"/>
            </a:spcAft>
            <a:buChar char="•"/>
          </a:pPr>
          <a:r>
            <a:rPr lang="en-IN" sz="1300" b="1" kern="1200" dirty="0"/>
            <a:t>Past Organizations</a:t>
          </a:r>
          <a:r>
            <a:rPr lang="en-IN" sz="1300" kern="1200" dirty="0"/>
            <a:t>: DNV, Go Marine, Early Stage Start-ups</a:t>
          </a:r>
        </a:p>
        <a:p>
          <a:pPr marL="114300" lvl="1" indent="-114300" algn="l" defTabSz="577850">
            <a:lnSpc>
              <a:spcPct val="90000"/>
            </a:lnSpc>
            <a:spcBef>
              <a:spcPct val="0"/>
            </a:spcBef>
            <a:spcAft>
              <a:spcPct val="15000"/>
            </a:spcAft>
            <a:buChar char="•"/>
          </a:pPr>
          <a:r>
            <a:rPr lang="en-IN" sz="1300" b="1" kern="1200" dirty="0"/>
            <a:t>Expertise</a:t>
          </a:r>
          <a:r>
            <a:rPr lang="en-IN" sz="1300" kern="1200" dirty="0"/>
            <a:t>: Technology Evaluation, Data analytics, management systems, Business Development, Six Sigma Black Belt </a:t>
          </a:r>
        </a:p>
        <a:p>
          <a:pPr marL="114300" lvl="1" indent="-114300" algn="l" defTabSz="577850">
            <a:lnSpc>
              <a:spcPct val="90000"/>
            </a:lnSpc>
            <a:spcBef>
              <a:spcPct val="0"/>
            </a:spcBef>
            <a:spcAft>
              <a:spcPct val="15000"/>
            </a:spcAft>
            <a:buChar char="•"/>
          </a:pPr>
          <a:r>
            <a:rPr lang="en-US" sz="1300" b="1" kern="1200" dirty="0"/>
            <a:t>Education</a:t>
          </a:r>
          <a:r>
            <a:rPr lang="en-US" sz="1300" kern="1200" dirty="0"/>
            <a:t>: Electrical Engineering and Economics from Pennsylvania State University </a:t>
          </a:r>
          <a:endParaRPr lang="en-IN" sz="1300" kern="1200" dirty="0"/>
        </a:p>
        <a:p>
          <a:pPr marL="114300" lvl="1" indent="-114300" algn="l" defTabSz="533400" rtl="0">
            <a:lnSpc>
              <a:spcPct val="90000"/>
            </a:lnSpc>
            <a:spcBef>
              <a:spcPct val="0"/>
            </a:spcBef>
            <a:spcAft>
              <a:spcPct val="15000"/>
            </a:spcAft>
            <a:buChar char="•"/>
          </a:pPr>
          <a:endParaRPr lang="en-IN" sz="1200" kern="1200" dirty="0"/>
        </a:p>
      </dsp:txBody>
      <dsp:txXfrm>
        <a:off x="1802244" y="3078956"/>
        <a:ext cx="6509216" cy="1399525"/>
      </dsp:txXfrm>
    </dsp:sp>
    <dsp:sp modelId="{57D1924B-D702-4A93-A6AA-435A569E146C}">
      <dsp:nvSpPr>
        <dsp:cNvPr id="0" name=""/>
        <dsp:cNvSpPr/>
      </dsp:nvSpPr>
      <dsp:spPr>
        <a:xfrm>
          <a:off x="139952" y="3218908"/>
          <a:ext cx="1662292" cy="1119620"/>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7D24F-925A-416C-867C-C48006834B24}">
      <dsp:nvSpPr>
        <dsp:cNvPr id="0" name=""/>
        <dsp:cNvSpPr/>
      </dsp:nvSpPr>
      <dsp:spPr>
        <a:xfrm>
          <a:off x="0" y="0"/>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err="1"/>
            <a:t>Tirthankar</a:t>
          </a:r>
          <a:r>
            <a:rPr lang="en-US" sz="1600" kern="1200" dirty="0"/>
            <a:t> </a:t>
          </a:r>
          <a:r>
            <a:rPr lang="en-US" sz="1600" kern="1200" dirty="0" err="1"/>
            <a:t>Banerjee</a:t>
          </a:r>
          <a:r>
            <a:rPr lang="en-US" sz="1600" kern="1200" dirty="0"/>
            <a:t> – Advisor</a:t>
          </a:r>
          <a:endParaRPr lang="en-IN" sz="1600" kern="1200" dirty="0"/>
        </a:p>
        <a:p>
          <a:pPr marL="57150" lvl="1" indent="-57150" algn="l" defTabSz="488950" rtl="0">
            <a:lnSpc>
              <a:spcPct val="90000"/>
            </a:lnSpc>
            <a:spcBef>
              <a:spcPct val="0"/>
            </a:spcBef>
            <a:spcAft>
              <a:spcPct val="15000"/>
            </a:spcAft>
            <a:buChar char="•"/>
          </a:pPr>
          <a:r>
            <a:rPr lang="en-IN" sz="1100" b="1" kern="1200" dirty="0"/>
            <a:t>Industry Experience</a:t>
          </a:r>
          <a:r>
            <a:rPr lang="en-IN" sz="1100" kern="1200" dirty="0"/>
            <a:t>: 30 Years</a:t>
          </a:r>
        </a:p>
        <a:p>
          <a:pPr marL="57150" lvl="1" indent="-57150" algn="l" defTabSz="488950" rtl="0">
            <a:lnSpc>
              <a:spcPct val="90000"/>
            </a:lnSpc>
            <a:spcBef>
              <a:spcPct val="0"/>
            </a:spcBef>
            <a:spcAft>
              <a:spcPct val="15000"/>
            </a:spcAft>
            <a:buChar char="•"/>
          </a:pPr>
          <a:r>
            <a:rPr lang="en-IN" sz="1100" b="1" kern="1200" dirty="0"/>
            <a:t>Past Orgs</a:t>
          </a:r>
          <a:r>
            <a:rPr lang="en-IN" sz="1100" kern="1200" dirty="0"/>
            <a:t>: Digital, Compaq, Sun, HCL Tech, HP</a:t>
          </a:r>
        </a:p>
        <a:p>
          <a:pPr marL="57150" lvl="1" indent="-57150" algn="l" defTabSz="488950" rtl="0">
            <a:lnSpc>
              <a:spcPct val="90000"/>
            </a:lnSpc>
            <a:spcBef>
              <a:spcPct val="0"/>
            </a:spcBef>
            <a:spcAft>
              <a:spcPct val="15000"/>
            </a:spcAft>
            <a:buChar char="•"/>
          </a:pPr>
          <a:r>
            <a:rPr lang="en-IN" sz="1100" b="1" kern="1200" dirty="0"/>
            <a:t>Expertise</a:t>
          </a:r>
          <a:r>
            <a:rPr lang="en-IN" sz="1100" kern="1200" dirty="0"/>
            <a:t>: Business Management, Machine Learning</a:t>
          </a:r>
        </a:p>
        <a:p>
          <a:pPr marL="57150" lvl="1" indent="-57150" algn="l" defTabSz="488950" rtl="0">
            <a:lnSpc>
              <a:spcPct val="90000"/>
            </a:lnSpc>
            <a:spcBef>
              <a:spcPct val="0"/>
            </a:spcBef>
            <a:spcAft>
              <a:spcPct val="15000"/>
            </a:spcAft>
            <a:buChar char="•"/>
          </a:pPr>
          <a:r>
            <a:rPr lang="en-IN" sz="1100" b="1" kern="1200" dirty="0"/>
            <a:t>Education</a:t>
          </a:r>
          <a:r>
            <a:rPr lang="en-IN" sz="1100" kern="1200" dirty="0"/>
            <a:t>: PGDM Marketing IMT; B Tech E&amp;ECE IIT Kharagpur</a:t>
          </a:r>
        </a:p>
      </dsp:txBody>
      <dsp:txXfrm>
        <a:off x="1688687" y="0"/>
        <a:ext cx="6177230" cy="1155034"/>
      </dsp:txXfrm>
    </dsp:sp>
    <dsp:sp modelId="{C0479A6D-D112-42D7-B973-A6C2F3F0AB3C}">
      <dsp:nvSpPr>
        <dsp:cNvPr id="0" name=""/>
        <dsp:cNvSpPr/>
      </dsp:nvSpPr>
      <dsp:spPr>
        <a:xfrm>
          <a:off x="279075" y="115503"/>
          <a:ext cx="1246040" cy="924027"/>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FF50D5-6198-49DB-B70F-55058C12ABCC}">
      <dsp:nvSpPr>
        <dsp:cNvPr id="0" name=""/>
        <dsp:cNvSpPr/>
      </dsp:nvSpPr>
      <dsp:spPr>
        <a:xfrm>
          <a:off x="0" y="1270537"/>
          <a:ext cx="7865918" cy="125782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effectLst/>
              <a:latin typeface="Lato Bold"/>
              <a:ea typeface="MS Mincho"/>
              <a:cs typeface="Times New Roman" panose="02020603050405020304" pitchFamily="18" charset="0"/>
            </a:rPr>
            <a:t>Capt. </a:t>
          </a:r>
          <a:r>
            <a:rPr lang="en-US" sz="1600" kern="1200" dirty="0" err="1">
              <a:effectLst/>
              <a:latin typeface="Lato Bold"/>
              <a:ea typeface="MS Mincho"/>
              <a:cs typeface="Times New Roman" panose="02020603050405020304" pitchFamily="18" charset="0"/>
            </a:rPr>
            <a:t>Soumitro</a:t>
          </a:r>
          <a:r>
            <a:rPr lang="en-US" sz="1600" kern="1200" dirty="0">
              <a:effectLst/>
              <a:latin typeface="Lato Bold"/>
              <a:ea typeface="MS Mincho"/>
              <a:cs typeface="Times New Roman" panose="02020603050405020304" pitchFamily="18" charset="0"/>
            </a:rPr>
            <a:t> Roy - Advisor</a:t>
          </a:r>
          <a:endParaRPr lang="en-IN" sz="1600" kern="1200" dirty="0"/>
        </a:p>
        <a:p>
          <a:pPr marL="57150" lvl="1" indent="-57150" algn="l" defTabSz="488950" rtl="0">
            <a:lnSpc>
              <a:spcPct val="90000"/>
            </a:lnSpc>
            <a:spcBef>
              <a:spcPct val="0"/>
            </a:spcBef>
            <a:spcAft>
              <a:spcPct val="15000"/>
            </a:spcAft>
            <a:buChar char="•"/>
          </a:pPr>
          <a:r>
            <a:rPr lang="en-IN" sz="1100" b="1" kern="1200" dirty="0">
              <a:effectLst/>
              <a:ea typeface="MS Mincho"/>
              <a:cs typeface="Times New Roman" panose="02020603050405020304" pitchFamily="18" charset="0"/>
            </a:rPr>
            <a:t>Industry Experience</a:t>
          </a:r>
          <a:r>
            <a:rPr lang="en-IN" sz="1100" kern="1200" dirty="0">
              <a:effectLst/>
              <a:ea typeface="MS Mincho"/>
              <a:cs typeface="Times New Roman" panose="02020603050405020304" pitchFamily="18" charset="0"/>
            </a:rPr>
            <a:t>: 40 Years</a:t>
          </a:r>
          <a:endParaRPr lang="en-IN" sz="11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Past Orgs</a:t>
          </a:r>
          <a:r>
            <a:rPr lang="en-IN" sz="1100" kern="1200" dirty="0">
              <a:effectLst/>
              <a:ea typeface="MS Mincho"/>
              <a:cs typeface="Times New Roman" panose="02020603050405020304" pitchFamily="18" charset="0"/>
            </a:rPr>
            <a:t>: Mobil, SCI, Reliance Industries, KOTC, ADNOC</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Expertise</a:t>
          </a:r>
          <a:r>
            <a:rPr lang="en-IN" sz="1100" kern="1200" dirty="0">
              <a:effectLst/>
              <a:ea typeface="MS Mincho"/>
              <a:cs typeface="Times New Roman" panose="02020603050405020304" pitchFamily="18" charset="0"/>
            </a:rPr>
            <a:t>: Commercial and operational Management of ships, Ani Piracy, Maritime training, Maritime software </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Education</a:t>
          </a:r>
          <a:r>
            <a:rPr lang="en-IN" sz="1100" kern="1200" dirty="0">
              <a:effectLst/>
              <a:ea typeface="MS Mincho"/>
              <a:cs typeface="Times New Roman" panose="02020603050405020304" pitchFamily="18" charset="0"/>
            </a:rPr>
            <a:t>: St Xavier's Kolkata, Master Mariner</a:t>
          </a:r>
          <a:endParaRPr lang="en-IN" sz="1100" kern="1200" dirty="0">
            <a:effectLst/>
            <a:latin typeface="Times New Roman" panose="02020603050405020304" pitchFamily="18" charset="0"/>
            <a:ea typeface="MS Mincho"/>
          </a:endParaRPr>
        </a:p>
      </dsp:txBody>
      <dsp:txXfrm>
        <a:off x="1688687" y="1270537"/>
        <a:ext cx="6177230" cy="1257820"/>
      </dsp:txXfrm>
    </dsp:sp>
    <dsp:sp modelId="{38FCC3B8-B0BB-4F8A-B02F-D2A09BAE1BE2}">
      <dsp:nvSpPr>
        <dsp:cNvPr id="0" name=""/>
        <dsp:cNvSpPr/>
      </dsp:nvSpPr>
      <dsp:spPr>
        <a:xfrm>
          <a:off x="320638" y="1437434"/>
          <a:ext cx="1162913" cy="92402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72F36-C372-4530-B3C3-DC18C281C2C7}">
      <dsp:nvSpPr>
        <dsp:cNvPr id="0" name=""/>
        <dsp:cNvSpPr/>
      </dsp:nvSpPr>
      <dsp:spPr>
        <a:xfrm>
          <a:off x="0" y="2643862"/>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b="0" kern="1200" dirty="0"/>
            <a:t>Sujan Sinha – Advisor</a:t>
          </a:r>
          <a:endParaRPr lang="en-IN" sz="1600" b="0" kern="1200" dirty="0"/>
        </a:p>
        <a:p>
          <a:pPr marL="57150" lvl="1" indent="-57150" algn="l" defTabSz="488950" rtl="0">
            <a:lnSpc>
              <a:spcPct val="90000"/>
            </a:lnSpc>
            <a:spcBef>
              <a:spcPct val="0"/>
            </a:spcBef>
            <a:spcAft>
              <a:spcPct val="15000"/>
            </a:spcAft>
            <a:buChar char="•"/>
          </a:pPr>
          <a:r>
            <a:rPr lang="en-GB" sz="1100" kern="1200" dirty="0"/>
            <a:t>Industry Experience: 37+ years</a:t>
          </a:r>
          <a:endParaRPr lang="en-IN" sz="1100" kern="1200" dirty="0"/>
        </a:p>
        <a:p>
          <a:pPr marL="57150" lvl="1" indent="-57150" algn="l" defTabSz="488950">
            <a:lnSpc>
              <a:spcPct val="90000"/>
            </a:lnSpc>
            <a:spcBef>
              <a:spcPct val="0"/>
            </a:spcBef>
            <a:spcAft>
              <a:spcPct val="15000"/>
            </a:spcAft>
            <a:buChar char="•"/>
          </a:pPr>
          <a:r>
            <a:rPr lang="en-GB" sz="1100" kern="1200" dirty="0"/>
            <a:t>Past Organisations: SBI, Usha Martin Finance, Axis Bank, </a:t>
          </a:r>
          <a:r>
            <a:rPr lang="en-GB" sz="1100" kern="1200" dirty="0" err="1"/>
            <a:t>Shriram</a:t>
          </a:r>
          <a:r>
            <a:rPr lang="en-GB" sz="1100" kern="1200" dirty="0"/>
            <a:t> Housing Finance</a:t>
          </a:r>
          <a:endParaRPr lang="en-IN" sz="1100" kern="1200" dirty="0"/>
        </a:p>
        <a:p>
          <a:pPr marL="57150" lvl="1" indent="-57150" algn="l" defTabSz="488950">
            <a:lnSpc>
              <a:spcPct val="90000"/>
            </a:lnSpc>
            <a:spcBef>
              <a:spcPct val="0"/>
            </a:spcBef>
            <a:spcAft>
              <a:spcPct val="15000"/>
            </a:spcAft>
            <a:buChar char="•"/>
          </a:pPr>
          <a:r>
            <a:rPr lang="en-GB" sz="1100" kern="1200" dirty="0"/>
            <a:t>Expertise: Retail Banking, Consumer Lending, Mortgages</a:t>
          </a:r>
          <a:endParaRPr lang="en-IN" sz="1100" kern="1200" dirty="0"/>
        </a:p>
        <a:p>
          <a:pPr marL="57150" lvl="1" indent="-57150" algn="l" defTabSz="488950">
            <a:lnSpc>
              <a:spcPct val="90000"/>
            </a:lnSpc>
            <a:spcBef>
              <a:spcPct val="0"/>
            </a:spcBef>
            <a:spcAft>
              <a:spcPct val="15000"/>
            </a:spcAft>
            <a:buChar char="•"/>
          </a:pPr>
          <a:r>
            <a:rPr lang="en-GB" sz="1100" kern="1200" dirty="0"/>
            <a:t>Education: Presidency College, Kolkata</a:t>
          </a:r>
          <a:endParaRPr lang="en-IN" sz="1100" kern="1200" dirty="0"/>
        </a:p>
      </dsp:txBody>
      <dsp:txXfrm>
        <a:off x="1688687" y="2643862"/>
        <a:ext cx="6177230" cy="1155034"/>
      </dsp:txXfrm>
    </dsp:sp>
    <dsp:sp modelId="{C4D4B653-414A-4AEB-BE0F-BD4E6921C75B}">
      <dsp:nvSpPr>
        <dsp:cNvPr id="0" name=""/>
        <dsp:cNvSpPr/>
      </dsp:nvSpPr>
      <dsp:spPr>
        <a:xfrm>
          <a:off x="299856" y="2759365"/>
          <a:ext cx="1204476" cy="92402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211C91-060D-4494-A1E5-08570D596781}">
      <dsp:nvSpPr>
        <dsp:cNvPr id="0" name=""/>
        <dsp:cNvSpPr/>
      </dsp:nvSpPr>
      <dsp:spPr>
        <a:xfrm>
          <a:off x="0" y="3914400"/>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err="1">
              <a:effectLst/>
              <a:latin typeface="Lato Bold"/>
              <a:ea typeface="MS Mincho"/>
              <a:cs typeface="Times New Roman" panose="02020603050405020304" pitchFamily="18" charset="0"/>
            </a:rPr>
            <a:t>Nirendu</a:t>
          </a:r>
          <a:r>
            <a:rPr lang="en-US" sz="1600" kern="1200" dirty="0">
              <a:effectLst/>
              <a:latin typeface="Lato Bold"/>
              <a:ea typeface="MS Mincho"/>
              <a:cs typeface="Times New Roman" panose="02020603050405020304" pitchFamily="18" charset="0"/>
            </a:rPr>
            <a:t> </a:t>
          </a:r>
          <a:r>
            <a:rPr lang="en-US" sz="1600" kern="1200" dirty="0" err="1">
              <a:effectLst/>
              <a:latin typeface="Lato Bold"/>
              <a:ea typeface="MS Mincho"/>
              <a:cs typeface="Times New Roman" panose="02020603050405020304" pitchFamily="18" charset="0"/>
            </a:rPr>
            <a:t>Konar</a:t>
          </a:r>
          <a:r>
            <a:rPr lang="en-US" sz="1600" kern="1200" dirty="0">
              <a:effectLst/>
              <a:latin typeface="Lato Bold"/>
              <a:ea typeface="MS Mincho"/>
              <a:cs typeface="Times New Roman" panose="02020603050405020304" pitchFamily="18" charset="0"/>
            </a:rPr>
            <a:t> – </a:t>
          </a:r>
          <a:r>
            <a:rPr lang="en-US" sz="1600" kern="1200" dirty="0">
              <a:effectLst/>
              <a:latin typeface="Lato"/>
              <a:ea typeface="MS Mincho"/>
              <a:cs typeface="Times New Roman" panose="02020603050405020304" pitchFamily="18" charset="0"/>
            </a:rPr>
            <a:t>Advisor</a:t>
          </a:r>
          <a:endParaRPr lang="en-IN" sz="16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Industry Experience</a:t>
          </a:r>
          <a:r>
            <a:rPr lang="en-IN" sz="1100" kern="1200" dirty="0">
              <a:effectLst/>
              <a:ea typeface="MS Mincho"/>
              <a:cs typeface="Times New Roman" panose="02020603050405020304" pitchFamily="18" charset="0"/>
            </a:rPr>
            <a:t>: 30 Years</a:t>
          </a:r>
          <a:endParaRPr lang="en-IN" sz="11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Past Orgs</a:t>
          </a:r>
          <a:r>
            <a:rPr lang="en-IN" sz="1100" kern="1200" dirty="0">
              <a:effectLst/>
              <a:ea typeface="MS Mincho"/>
              <a:cs typeface="Times New Roman" panose="02020603050405020304" pitchFamily="18" charset="0"/>
            </a:rPr>
            <a:t>: CISCO, SAIL, Wipro, Mastech, IBS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Expertise</a:t>
          </a:r>
          <a:r>
            <a:rPr lang="en-IN" sz="1100" kern="1200" dirty="0">
              <a:effectLst/>
              <a:ea typeface="MS Mincho"/>
              <a:cs typeface="Times New Roman" panose="02020603050405020304" pitchFamily="18" charset="0"/>
            </a:rPr>
            <a:t>: Machine Learning, Deep learning, Business Analytics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Education</a:t>
          </a:r>
          <a:r>
            <a:rPr lang="en-IN" sz="1100" kern="1200" dirty="0">
              <a:effectLst/>
              <a:ea typeface="MS Mincho"/>
              <a:cs typeface="Times New Roman" panose="02020603050405020304" pitchFamily="18" charset="0"/>
            </a:rPr>
            <a:t>: M Tech IIT Kharagpur, MBA University of Phoenix</a:t>
          </a:r>
          <a:endParaRPr lang="en-IN" sz="1100" kern="1200" dirty="0">
            <a:effectLst/>
            <a:latin typeface="Times New Roman" panose="02020603050405020304" pitchFamily="18" charset="0"/>
            <a:ea typeface="MS Mincho"/>
          </a:endParaRPr>
        </a:p>
      </dsp:txBody>
      <dsp:txXfrm>
        <a:off x="1688687" y="3914400"/>
        <a:ext cx="6177230" cy="1155034"/>
      </dsp:txXfrm>
    </dsp:sp>
    <dsp:sp modelId="{0A7A93D2-01B9-4C8D-AA53-F3EAB61F5AA8}">
      <dsp:nvSpPr>
        <dsp:cNvPr id="0" name=""/>
        <dsp:cNvSpPr/>
      </dsp:nvSpPr>
      <dsp:spPr>
        <a:xfrm>
          <a:off x="320638" y="4029903"/>
          <a:ext cx="1162913" cy="924027"/>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AE3B3-ABD3-4A44-814C-1996782D8393}">
      <dsp:nvSpPr>
        <dsp:cNvPr id="0" name=""/>
        <dsp:cNvSpPr/>
      </dsp:nvSpPr>
      <dsp:spPr>
        <a:xfrm rot="16200000">
          <a:off x="-1055326" y="1057902"/>
          <a:ext cx="2461831" cy="351177"/>
        </a:xfrm>
        <a:prstGeom prst="rect">
          <a:avLst/>
        </a:prstGeom>
        <a:solidFill>
          <a:schemeClr val="accent6">
            <a:lumMod val="60000"/>
            <a:lumOff val="40000"/>
          </a:schemeClr>
        </a:solidFill>
        <a:ln w="25400" cap="flat" cmpd="sng" algn="ctr">
          <a:no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IN" sz="2400" kern="1200" dirty="0"/>
            <a:t>Data Sources</a:t>
          </a:r>
        </a:p>
      </dsp:txBody>
      <dsp:txXfrm>
        <a:off x="-1055326" y="1057902"/>
        <a:ext cx="2461831" cy="3511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1BE3-E5EB-4E3D-891F-EFFD4F00196A}">
      <dsp:nvSpPr>
        <dsp:cNvPr id="0" name=""/>
        <dsp:cNvSpPr/>
      </dsp:nvSpPr>
      <dsp:spPr>
        <a:xfrm>
          <a:off x="0" y="3122"/>
          <a:ext cx="1282860" cy="380250"/>
        </a:xfrm>
        <a:prstGeom prst="roundRect">
          <a:avLst/>
        </a:prstGeom>
        <a:solidFill>
          <a:srgbClr val="792C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Structured Data</a:t>
          </a:r>
          <a:endParaRPr lang="en-IN" sz="1000" kern="1200" dirty="0"/>
        </a:p>
      </dsp:txBody>
      <dsp:txXfrm>
        <a:off x="18562" y="21684"/>
        <a:ext cx="1245736" cy="343126"/>
      </dsp:txXfrm>
    </dsp:sp>
    <dsp:sp modelId="{D36BA842-4C38-4A80-9D5A-3653D3ED40D6}">
      <dsp:nvSpPr>
        <dsp:cNvPr id="0" name=""/>
        <dsp:cNvSpPr/>
      </dsp:nvSpPr>
      <dsp:spPr>
        <a:xfrm>
          <a:off x="0" y="412172"/>
          <a:ext cx="1282860" cy="38025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0" i="0" kern="1200" dirty="0"/>
            <a:t>Unstructured Data</a:t>
          </a:r>
          <a:endParaRPr lang="en-IN" sz="1000" kern="1200" dirty="0"/>
        </a:p>
      </dsp:txBody>
      <dsp:txXfrm>
        <a:off x="18562" y="430734"/>
        <a:ext cx="1245736" cy="343126"/>
      </dsp:txXfrm>
    </dsp:sp>
    <dsp:sp modelId="{7B74656B-F408-466A-B8C0-7F9F5CCB82F4}">
      <dsp:nvSpPr>
        <dsp:cNvPr id="0" name=""/>
        <dsp:cNvSpPr/>
      </dsp:nvSpPr>
      <dsp:spPr>
        <a:xfrm>
          <a:off x="0" y="821223"/>
          <a:ext cx="1282860" cy="3802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Unstructured Rich data</a:t>
          </a:r>
          <a:endParaRPr lang="en-IN" sz="1000" kern="1200" dirty="0"/>
        </a:p>
      </dsp:txBody>
      <dsp:txXfrm>
        <a:off x="18562" y="839785"/>
        <a:ext cx="1245736" cy="3431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1BE3-E5EB-4E3D-891F-EFFD4F00196A}">
      <dsp:nvSpPr>
        <dsp:cNvPr id="0" name=""/>
        <dsp:cNvSpPr/>
      </dsp:nvSpPr>
      <dsp:spPr>
        <a:xfrm>
          <a:off x="0" y="55143"/>
          <a:ext cx="1282860" cy="347490"/>
        </a:xfrm>
        <a:prstGeom prst="roundRect">
          <a:avLst/>
        </a:prstGeom>
        <a:solidFill>
          <a:srgbClr val="792C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On Premises</a:t>
          </a:r>
        </a:p>
      </dsp:txBody>
      <dsp:txXfrm>
        <a:off x="16963" y="72106"/>
        <a:ext cx="1248934" cy="313564"/>
      </dsp:txXfrm>
    </dsp:sp>
    <dsp:sp modelId="{D36BA842-4C38-4A80-9D5A-3653D3ED40D6}">
      <dsp:nvSpPr>
        <dsp:cNvPr id="0" name=""/>
        <dsp:cNvSpPr/>
      </dsp:nvSpPr>
      <dsp:spPr>
        <a:xfrm>
          <a:off x="0" y="428553"/>
          <a:ext cx="1282860" cy="34749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Cloud</a:t>
          </a:r>
        </a:p>
      </dsp:txBody>
      <dsp:txXfrm>
        <a:off x="16963" y="445516"/>
        <a:ext cx="1248934" cy="313564"/>
      </dsp:txXfrm>
    </dsp:sp>
    <dsp:sp modelId="{7B74656B-F408-466A-B8C0-7F9F5CCB82F4}">
      <dsp:nvSpPr>
        <dsp:cNvPr id="0" name=""/>
        <dsp:cNvSpPr/>
      </dsp:nvSpPr>
      <dsp:spPr>
        <a:xfrm>
          <a:off x="0" y="801963"/>
          <a:ext cx="1282860" cy="34749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Web API</a:t>
          </a:r>
        </a:p>
      </dsp:txBody>
      <dsp:txXfrm>
        <a:off x="16963" y="818926"/>
        <a:ext cx="1248934" cy="3135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1BE3-E5EB-4E3D-891F-EFFD4F00196A}">
      <dsp:nvSpPr>
        <dsp:cNvPr id="0" name=""/>
        <dsp:cNvSpPr/>
      </dsp:nvSpPr>
      <dsp:spPr>
        <a:xfrm>
          <a:off x="0" y="284560"/>
          <a:ext cx="3240360" cy="327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OEM Recommendation</a:t>
          </a:r>
          <a:endParaRPr lang="en-IN" sz="1400" kern="1200" dirty="0"/>
        </a:p>
      </dsp:txBody>
      <dsp:txXfrm>
        <a:off x="15992" y="300552"/>
        <a:ext cx="3208376" cy="295616"/>
      </dsp:txXfrm>
    </dsp:sp>
    <dsp:sp modelId="{D36BA842-4C38-4A80-9D5A-3653D3ED40D6}">
      <dsp:nvSpPr>
        <dsp:cNvPr id="0" name=""/>
        <dsp:cNvSpPr/>
      </dsp:nvSpPr>
      <dsp:spPr>
        <a:xfrm>
          <a:off x="0" y="652480"/>
          <a:ext cx="3240360" cy="327600"/>
        </a:xfrm>
        <a:prstGeom prst="roundRect">
          <a:avLst/>
        </a:prstGeom>
        <a:solidFill>
          <a:schemeClr val="accent2">
            <a:hueOff val="1714296"/>
            <a:satOff val="2198"/>
            <a:lumOff val="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Operation Parameters</a:t>
          </a:r>
          <a:endParaRPr lang="en-IN" sz="1400" kern="1200" dirty="0"/>
        </a:p>
      </dsp:txBody>
      <dsp:txXfrm>
        <a:off x="15992" y="668472"/>
        <a:ext cx="3208376" cy="295616"/>
      </dsp:txXfrm>
    </dsp:sp>
    <dsp:sp modelId="{7B74656B-F408-466A-B8C0-7F9F5CCB82F4}">
      <dsp:nvSpPr>
        <dsp:cNvPr id="0" name=""/>
        <dsp:cNvSpPr/>
      </dsp:nvSpPr>
      <dsp:spPr>
        <a:xfrm>
          <a:off x="0" y="1020400"/>
          <a:ext cx="3240360" cy="327600"/>
        </a:xfrm>
        <a:prstGeom prst="roundRect">
          <a:avLst/>
        </a:prstGeom>
        <a:solidFill>
          <a:schemeClr val="accent2">
            <a:hueOff val="3428592"/>
            <a:satOff val="4396"/>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PMS Data</a:t>
          </a:r>
          <a:endParaRPr lang="en-IN" sz="1400" kern="1200" dirty="0"/>
        </a:p>
      </dsp:txBody>
      <dsp:txXfrm>
        <a:off x="15992" y="1036392"/>
        <a:ext cx="3208376" cy="295616"/>
      </dsp:txXfrm>
    </dsp:sp>
    <dsp:sp modelId="{C79B5AF5-1DBF-4E9C-9805-3E76CF57C065}">
      <dsp:nvSpPr>
        <dsp:cNvPr id="0" name=""/>
        <dsp:cNvSpPr/>
      </dsp:nvSpPr>
      <dsp:spPr>
        <a:xfrm>
          <a:off x="0" y="1388320"/>
          <a:ext cx="3240360" cy="327600"/>
        </a:xfrm>
        <a:prstGeom prst="roundRect">
          <a:avLst/>
        </a:prstGeom>
        <a:solidFill>
          <a:schemeClr val="accent2">
            <a:hueOff val="5142887"/>
            <a:satOff val="6594"/>
            <a:lumOff val="176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3</a:t>
          </a:r>
          <a:r>
            <a:rPr lang="en-US" sz="1400" kern="1200" baseline="30000"/>
            <a:t>rd</a:t>
          </a:r>
          <a:r>
            <a:rPr lang="en-US" sz="1400" kern="1200"/>
            <a:t> Part Breakdown and Service Report</a:t>
          </a:r>
          <a:endParaRPr lang="en-IN" sz="1400" kern="1200" dirty="0"/>
        </a:p>
      </dsp:txBody>
      <dsp:txXfrm>
        <a:off x="15992" y="1404312"/>
        <a:ext cx="3208376" cy="295616"/>
      </dsp:txXfrm>
    </dsp:sp>
    <dsp:sp modelId="{B19512A9-AF9C-43ED-9F23-42498236A0EB}">
      <dsp:nvSpPr>
        <dsp:cNvPr id="0" name=""/>
        <dsp:cNvSpPr/>
      </dsp:nvSpPr>
      <dsp:spPr>
        <a:xfrm>
          <a:off x="0" y="1756240"/>
          <a:ext cx="3240360" cy="327600"/>
        </a:xfrm>
        <a:prstGeom prst="roundRect">
          <a:avLst/>
        </a:prstGeom>
        <a:solidFill>
          <a:schemeClr val="accent2">
            <a:hueOff val="6857183"/>
            <a:satOff val="8791"/>
            <a:lumOff val="23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AMS Data</a:t>
          </a:r>
          <a:endParaRPr lang="en-IN" sz="1400" kern="1200" dirty="0"/>
        </a:p>
      </dsp:txBody>
      <dsp:txXfrm>
        <a:off x="15992" y="1772232"/>
        <a:ext cx="3208376" cy="295616"/>
      </dsp:txXfrm>
    </dsp:sp>
    <dsp:sp modelId="{44415B3E-7648-4650-A19B-7BD019D02EB0}">
      <dsp:nvSpPr>
        <dsp:cNvPr id="0" name=""/>
        <dsp:cNvSpPr/>
      </dsp:nvSpPr>
      <dsp:spPr>
        <a:xfrm>
          <a:off x="0" y="2124160"/>
          <a:ext cx="3240360" cy="327600"/>
        </a:xfrm>
        <a:prstGeom prst="roundRect">
          <a:avLst/>
        </a:prstGeom>
        <a:solidFill>
          <a:schemeClr val="accent2">
            <a:hueOff val="8571478"/>
            <a:satOff val="10989"/>
            <a:lumOff val="294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Similar/Sister Vessel/Engine Report</a:t>
          </a:r>
          <a:endParaRPr lang="en-IN" sz="1400" kern="1200" dirty="0"/>
        </a:p>
      </dsp:txBody>
      <dsp:txXfrm>
        <a:off x="15992" y="2140152"/>
        <a:ext cx="3208376" cy="295616"/>
      </dsp:txXfrm>
    </dsp:sp>
    <dsp:sp modelId="{368E5D20-2AE0-40B0-85B3-39EC7F5D429F}">
      <dsp:nvSpPr>
        <dsp:cNvPr id="0" name=""/>
        <dsp:cNvSpPr/>
      </dsp:nvSpPr>
      <dsp:spPr>
        <a:xfrm>
          <a:off x="0" y="2492080"/>
          <a:ext cx="3240360" cy="327600"/>
        </a:xfrm>
        <a:prstGeom prst="roundRect">
          <a:avLst/>
        </a:prstGeom>
        <a:solidFill>
          <a:schemeClr val="accent2">
            <a:hueOff val="10285774"/>
            <a:satOff val="13187"/>
            <a:lumOff val="352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Domain Expert’s Recommendations</a:t>
          </a:r>
          <a:endParaRPr lang="en-IN" sz="1400" kern="1200" dirty="0"/>
        </a:p>
      </dsp:txBody>
      <dsp:txXfrm>
        <a:off x="15992" y="2508072"/>
        <a:ext cx="3208376" cy="295616"/>
      </dsp:txXfrm>
    </dsp:sp>
    <dsp:sp modelId="{822D5305-A50E-4416-BDAB-757DEEC9D5C4}">
      <dsp:nvSpPr>
        <dsp:cNvPr id="0" name=""/>
        <dsp:cNvSpPr/>
      </dsp:nvSpPr>
      <dsp:spPr>
        <a:xfrm>
          <a:off x="0" y="2860000"/>
          <a:ext cx="3240360" cy="32760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Operation Parameters</a:t>
          </a:r>
          <a:endParaRPr lang="en-IN" sz="1400" kern="1200" dirty="0"/>
        </a:p>
      </dsp:txBody>
      <dsp:txXfrm>
        <a:off x="15992" y="2875992"/>
        <a:ext cx="3208376" cy="2956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9512A9-AF9C-43ED-9F23-42498236A0EB}">
      <dsp:nvSpPr>
        <dsp:cNvPr id="0" name=""/>
        <dsp:cNvSpPr/>
      </dsp:nvSpPr>
      <dsp:spPr>
        <a:xfrm>
          <a:off x="0" y="253544"/>
          <a:ext cx="1907704" cy="463319"/>
        </a:xfrm>
        <a:prstGeom prst="roundRect">
          <a:avLst/>
        </a:prstGeom>
        <a:solidFill>
          <a:schemeClr val="accent5">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Assist in Extending Running Hours</a:t>
          </a:r>
        </a:p>
      </dsp:txBody>
      <dsp:txXfrm>
        <a:off x="22617" y="276161"/>
        <a:ext cx="1862470" cy="418085"/>
      </dsp:txXfrm>
    </dsp:sp>
    <dsp:sp modelId="{44415B3E-7648-4650-A19B-7BD019D02EB0}">
      <dsp:nvSpPr>
        <dsp:cNvPr id="0" name=""/>
        <dsp:cNvSpPr/>
      </dsp:nvSpPr>
      <dsp:spPr>
        <a:xfrm>
          <a:off x="0" y="751424"/>
          <a:ext cx="1907704" cy="463319"/>
        </a:xfrm>
        <a:prstGeom prst="roundRect">
          <a:avLst/>
        </a:prstGeom>
        <a:solidFill>
          <a:schemeClr val="accent5">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Early warning of Critical Alarms</a:t>
          </a:r>
          <a:endParaRPr lang="en-IN" sz="1200" kern="1200" dirty="0"/>
        </a:p>
      </dsp:txBody>
      <dsp:txXfrm>
        <a:off x="22617" y="774041"/>
        <a:ext cx="1862470" cy="418085"/>
      </dsp:txXfrm>
    </dsp:sp>
    <dsp:sp modelId="{B46B4362-4DD7-4236-A506-DC3CC2A02171}">
      <dsp:nvSpPr>
        <dsp:cNvPr id="0" name=""/>
        <dsp:cNvSpPr/>
      </dsp:nvSpPr>
      <dsp:spPr>
        <a:xfrm>
          <a:off x="0" y="1249304"/>
          <a:ext cx="1907704" cy="463319"/>
        </a:xfrm>
        <a:prstGeom prst="roundRect">
          <a:avLst/>
        </a:prstGeom>
        <a:solidFill>
          <a:schemeClr val="accent5">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Informed Decision Making For Onboard Engineers</a:t>
          </a:r>
        </a:p>
      </dsp:txBody>
      <dsp:txXfrm>
        <a:off x="22617" y="1271921"/>
        <a:ext cx="1862470" cy="418085"/>
      </dsp:txXfrm>
    </dsp:sp>
    <dsp:sp modelId="{E3FD2A0E-1356-4F01-A608-BC16669EE3BE}">
      <dsp:nvSpPr>
        <dsp:cNvPr id="0" name=""/>
        <dsp:cNvSpPr/>
      </dsp:nvSpPr>
      <dsp:spPr>
        <a:xfrm>
          <a:off x="0" y="1747184"/>
          <a:ext cx="1907704" cy="463319"/>
        </a:xfrm>
        <a:prstGeom prst="roundRect">
          <a:avLst/>
        </a:prstGeom>
        <a:solidFill>
          <a:schemeClr val="accent5">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Unbiased Health of Engine</a:t>
          </a:r>
        </a:p>
      </dsp:txBody>
      <dsp:txXfrm>
        <a:off x="22617" y="1769801"/>
        <a:ext cx="1862470" cy="418085"/>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449051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8"/>
        <p:cNvGrpSpPr/>
        <p:nvPr/>
      </p:nvGrpSpPr>
      <p:grpSpPr>
        <a:xfrm>
          <a:off x="0" y="0"/>
          <a:ext cx="0" cy="0"/>
          <a:chOff x="0" y="0"/>
          <a:chExt cx="0" cy="0"/>
        </a:xfrm>
      </p:grpSpPr>
      <p:sp>
        <p:nvSpPr>
          <p:cNvPr id="5189" name="Google Shape;5189;g4c8d4cebab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0" name="Google Shape;5190;g4c8d4cebab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3fb36d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43fb36d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9597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de745794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de745794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46c631238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46c631238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6d376f8b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76d376f8b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subtitle" type="title">
  <p:cSld name="TITLE">
    <p:spTree>
      <p:nvGrpSpPr>
        <p:cNvPr id="1" name="Shape 9"/>
        <p:cNvGrpSpPr/>
        <p:nvPr/>
      </p:nvGrpSpPr>
      <p:grpSpPr>
        <a:xfrm>
          <a:off x="0" y="0"/>
          <a:ext cx="0" cy="0"/>
          <a:chOff x="0" y="0"/>
          <a:chExt cx="0" cy="0"/>
        </a:xfrm>
      </p:grpSpPr>
      <p:sp>
        <p:nvSpPr>
          <p:cNvPr id="10" name="Google Shape;10;p2"/>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5564575" y="3086170"/>
            <a:ext cx="3588978" cy="206215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4964349" y="1365375"/>
            <a:ext cx="1550400" cy="14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E2A47"/>
              </a:buClr>
              <a:buSzPts val="1800"/>
              <a:buFont typeface="Cabin"/>
              <a:buNone/>
              <a:defRPr sz="1800">
                <a:solidFill>
                  <a:srgbClr val="0E2A47"/>
                </a:solidFill>
                <a:latin typeface="Cabin"/>
                <a:ea typeface="Cabin"/>
                <a:cs typeface="Cabin"/>
                <a:sym typeface="Cabin"/>
              </a:defRPr>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4" name="Google Shape;14;p2"/>
          <p:cNvSpPr/>
          <p:nvPr/>
        </p:nvSpPr>
        <p:spPr>
          <a:xfrm rot="10800000">
            <a:off x="5908431" y="4011835"/>
            <a:ext cx="3245119" cy="1136490"/>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15;p2"/>
          <p:cNvSpPr/>
          <p:nvPr/>
        </p:nvSpPr>
        <p:spPr>
          <a:xfrm rot="10800000">
            <a:off x="5908431" y="4271108"/>
            <a:ext cx="3245119" cy="877217"/>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9604" y="0"/>
            <a:ext cx="4459954" cy="2596268"/>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540" y="0"/>
            <a:ext cx="2826812" cy="2597677"/>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2"/>
          <p:cNvSpPr/>
          <p:nvPr/>
        </p:nvSpPr>
        <p:spPr>
          <a:xfrm>
            <a:off x="-9540" y="0"/>
            <a:ext cx="2196612" cy="2561214"/>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19;p2"/>
          <p:cNvSpPr txBox="1">
            <a:spLocks noGrp="1"/>
          </p:cNvSpPr>
          <p:nvPr>
            <p:ph type="ctrTitle" idx="2"/>
          </p:nvPr>
        </p:nvSpPr>
        <p:spPr>
          <a:xfrm>
            <a:off x="4964351" y="2934875"/>
            <a:ext cx="2448600" cy="447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1200"/>
              <a:buFont typeface="Cabin"/>
              <a:buNone/>
              <a:defRPr sz="1200" b="0">
                <a:solidFill>
                  <a:srgbClr val="999999"/>
                </a:solidFill>
                <a:latin typeface="Cabin"/>
                <a:ea typeface="Cabin"/>
                <a:cs typeface="Cabin"/>
                <a:sym typeface="Cabin"/>
              </a:defRPr>
            </a:lvl1pPr>
            <a:lvl2pPr lvl="1" algn="r" rtl="0">
              <a:spcBef>
                <a:spcPts val="0"/>
              </a:spcBef>
              <a:spcAft>
                <a:spcPts val="0"/>
              </a:spcAft>
              <a:buClr>
                <a:srgbClr val="314256"/>
              </a:buClr>
              <a:buSzPts val="1200"/>
              <a:buNone/>
              <a:defRPr sz="1200">
                <a:solidFill>
                  <a:srgbClr val="314256"/>
                </a:solidFill>
              </a:defRPr>
            </a:lvl2pPr>
            <a:lvl3pPr lvl="2" algn="r" rtl="0">
              <a:spcBef>
                <a:spcPts val="0"/>
              </a:spcBef>
              <a:spcAft>
                <a:spcPts val="0"/>
              </a:spcAft>
              <a:buClr>
                <a:srgbClr val="314256"/>
              </a:buClr>
              <a:buSzPts val="1200"/>
              <a:buNone/>
              <a:defRPr sz="1200">
                <a:solidFill>
                  <a:srgbClr val="314256"/>
                </a:solidFill>
              </a:defRPr>
            </a:lvl3pPr>
            <a:lvl4pPr lvl="3" algn="r" rtl="0">
              <a:spcBef>
                <a:spcPts val="0"/>
              </a:spcBef>
              <a:spcAft>
                <a:spcPts val="0"/>
              </a:spcAft>
              <a:buClr>
                <a:srgbClr val="314256"/>
              </a:buClr>
              <a:buSzPts val="1200"/>
              <a:buNone/>
              <a:defRPr sz="1200">
                <a:solidFill>
                  <a:srgbClr val="314256"/>
                </a:solidFill>
              </a:defRPr>
            </a:lvl4pPr>
            <a:lvl5pPr lvl="4" algn="r" rtl="0">
              <a:spcBef>
                <a:spcPts val="0"/>
              </a:spcBef>
              <a:spcAft>
                <a:spcPts val="0"/>
              </a:spcAft>
              <a:buClr>
                <a:srgbClr val="314256"/>
              </a:buClr>
              <a:buSzPts val="1200"/>
              <a:buNone/>
              <a:defRPr sz="1200">
                <a:solidFill>
                  <a:srgbClr val="314256"/>
                </a:solidFill>
              </a:defRPr>
            </a:lvl5pPr>
            <a:lvl6pPr lvl="5" algn="r" rtl="0">
              <a:spcBef>
                <a:spcPts val="0"/>
              </a:spcBef>
              <a:spcAft>
                <a:spcPts val="0"/>
              </a:spcAft>
              <a:buClr>
                <a:srgbClr val="314256"/>
              </a:buClr>
              <a:buSzPts val="1200"/>
              <a:buNone/>
              <a:defRPr sz="1200">
                <a:solidFill>
                  <a:srgbClr val="314256"/>
                </a:solidFill>
              </a:defRPr>
            </a:lvl6pPr>
            <a:lvl7pPr lvl="6" algn="r" rtl="0">
              <a:spcBef>
                <a:spcPts val="0"/>
              </a:spcBef>
              <a:spcAft>
                <a:spcPts val="0"/>
              </a:spcAft>
              <a:buClr>
                <a:srgbClr val="314256"/>
              </a:buClr>
              <a:buSzPts val="1200"/>
              <a:buNone/>
              <a:defRPr sz="1200">
                <a:solidFill>
                  <a:srgbClr val="314256"/>
                </a:solidFill>
              </a:defRPr>
            </a:lvl7pPr>
            <a:lvl8pPr lvl="7" algn="r" rtl="0">
              <a:spcBef>
                <a:spcPts val="0"/>
              </a:spcBef>
              <a:spcAft>
                <a:spcPts val="0"/>
              </a:spcAft>
              <a:buClr>
                <a:srgbClr val="314256"/>
              </a:buClr>
              <a:buSzPts val="1200"/>
              <a:buNone/>
              <a:defRPr sz="1200">
                <a:solidFill>
                  <a:srgbClr val="314256"/>
                </a:solidFill>
              </a:defRPr>
            </a:lvl8pPr>
            <a:lvl9pPr lvl="8" algn="r" rtl="0">
              <a:spcBef>
                <a:spcPts val="0"/>
              </a:spcBef>
              <a:spcAft>
                <a:spcPts val="0"/>
              </a:spcAft>
              <a:buClr>
                <a:srgbClr val="314256"/>
              </a:buClr>
              <a:buSzPts val="1200"/>
              <a:buNone/>
              <a:defRPr sz="1200">
                <a:solidFill>
                  <a:srgbClr val="31425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slide 1">
  <p:cSld name="TITLE_3">
    <p:spTree>
      <p:nvGrpSpPr>
        <p:cNvPr id="1" name="Shape 20"/>
        <p:cNvGrpSpPr/>
        <p:nvPr/>
      </p:nvGrpSpPr>
      <p:grpSpPr>
        <a:xfrm>
          <a:off x="0" y="0"/>
          <a:ext cx="0" cy="0"/>
          <a:chOff x="0" y="0"/>
          <a:chExt cx="0" cy="0"/>
        </a:xfrm>
      </p:grpSpPr>
      <p:sp>
        <p:nvSpPr>
          <p:cNvPr id="21" name="Google Shape;21;p3"/>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flipH="1">
            <a:off x="5564575" y="3086170"/>
            <a:ext cx="3588978" cy="206215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2155950" y="1856250"/>
            <a:ext cx="5086200" cy="14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25" name="Google Shape;25;p3"/>
          <p:cNvSpPr/>
          <p:nvPr/>
        </p:nvSpPr>
        <p:spPr>
          <a:xfrm rot="10800000">
            <a:off x="5908431" y="4011835"/>
            <a:ext cx="3245119" cy="1136490"/>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 name="Google Shape;26;p3"/>
          <p:cNvSpPr/>
          <p:nvPr/>
        </p:nvSpPr>
        <p:spPr>
          <a:xfrm rot="10800000">
            <a:off x="5908431" y="4271108"/>
            <a:ext cx="3245119" cy="877217"/>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9604" y="0"/>
            <a:ext cx="4459954" cy="2596268"/>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9540" y="0"/>
            <a:ext cx="2826812" cy="2597677"/>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 name="Google Shape;29;p3"/>
          <p:cNvSpPr/>
          <p:nvPr/>
        </p:nvSpPr>
        <p:spPr>
          <a:xfrm>
            <a:off x="-9540" y="0"/>
            <a:ext cx="2196612" cy="2561214"/>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 name="Google Shape;30;p3"/>
          <p:cNvSpPr txBox="1">
            <a:spLocks noGrp="1"/>
          </p:cNvSpPr>
          <p:nvPr>
            <p:ph type="ctrTitle" idx="2"/>
          </p:nvPr>
        </p:nvSpPr>
        <p:spPr>
          <a:xfrm>
            <a:off x="2219600" y="3425738"/>
            <a:ext cx="47682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b="0"/>
            </a:lvl1pPr>
            <a:lvl2pPr lvl="1" algn="r" rtl="0">
              <a:spcBef>
                <a:spcPts val="0"/>
              </a:spcBef>
              <a:spcAft>
                <a:spcPts val="0"/>
              </a:spcAft>
              <a:buClr>
                <a:srgbClr val="314256"/>
              </a:buClr>
              <a:buSzPts val="1200"/>
              <a:buNone/>
              <a:defRPr sz="1200">
                <a:solidFill>
                  <a:srgbClr val="314256"/>
                </a:solidFill>
              </a:defRPr>
            </a:lvl2pPr>
            <a:lvl3pPr lvl="2" algn="r" rtl="0">
              <a:spcBef>
                <a:spcPts val="0"/>
              </a:spcBef>
              <a:spcAft>
                <a:spcPts val="0"/>
              </a:spcAft>
              <a:buClr>
                <a:srgbClr val="314256"/>
              </a:buClr>
              <a:buSzPts val="1200"/>
              <a:buNone/>
              <a:defRPr sz="1200">
                <a:solidFill>
                  <a:srgbClr val="314256"/>
                </a:solidFill>
              </a:defRPr>
            </a:lvl3pPr>
            <a:lvl4pPr lvl="3" algn="r" rtl="0">
              <a:spcBef>
                <a:spcPts val="0"/>
              </a:spcBef>
              <a:spcAft>
                <a:spcPts val="0"/>
              </a:spcAft>
              <a:buClr>
                <a:srgbClr val="314256"/>
              </a:buClr>
              <a:buSzPts val="1200"/>
              <a:buNone/>
              <a:defRPr sz="1200">
                <a:solidFill>
                  <a:srgbClr val="314256"/>
                </a:solidFill>
              </a:defRPr>
            </a:lvl4pPr>
            <a:lvl5pPr lvl="4" algn="r" rtl="0">
              <a:spcBef>
                <a:spcPts val="0"/>
              </a:spcBef>
              <a:spcAft>
                <a:spcPts val="0"/>
              </a:spcAft>
              <a:buClr>
                <a:srgbClr val="314256"/>
              </a:buClr>
              <a:buSzPts val="1200"/>
              <a:buNone/>
              <a:defRPr sz="1200">
                <a:solidFill>
                  <a:srgbClr val="314256"/>
                </a:solidFill>
              </a:defRPr>
            </a:lvl5pPr>
            <a:lvl6pPr lvl="5" algn="r" rtl="0">
              <a:spcBef>
                <a:spcPts val="0"/>
              </a:spcBef>
              <a:spcAft>
                <a:spcPts val="0"/>
              </a:spcAft>
              <a:buClr>
                <a:srgbClr val="314256"/>
              </a:buClr>
              <a:buSzPts val="1200"/>
              <a:buNone/>
              <a:defRPr sz="1200">
                <a:solidFill>
                  <a:srgbClr val="314256"/>
                </a:solidFill>
              </a:defRPr>
            </a:lvl6pPr>
            <a:lvl7pPr lvl="6" algn="r" rtl="0">
              <a:spcBef>
                <a:spcPts val="0"/>
              </a:spcBef>
              <a:spcAft>
                <a:spcPts val="0"/>
              </a:spcAft>
              <a:buClr>
                <a:srgbClr val="314256"/>
              </a:buClr>
              <a:buSzPts val="1200"/>
              <a:buNone/>
              <a:defRPr sz="1200">
                <a:solidFill>
                  <a:srgbClr val="314256"/>
                </a:solidFill>
              </a:defRPr>
            </a:lvl7pPr>
            <a:lvl8pPr lvl="7" algn="r" rtl="0">
              <a:spcBef>
                <a:spcPts val="0"/>
              </a:spcBef>
              <a:spcAft>
                <a:spcPts val="0"/>
              </a:spcAft>
              <a:buClr>
                <a:srgbClr val="314256"/>
              </a:buClr>
              <a:buSzPts val="1200"/>
              <a:buNone/>
              <a:defRPr sz="1200">
                <a:solidFill>
                  <a:srgbClr val="314256"/>
                </a:solidFill>
              </a:defRPr>
            </a:lvl8pPr>
            <a:lvl9pPr lvl="8" algn="r" rtl="0">
              <a:spcBef>
                <a:spcPts val="0"/>
              </a:spcBef>
              <a:spcAft>
                <a:spcPts val="0"/>
              </a:spcAft>
              <a:buClr>
                <a:srgbClr val="314256"/>
              </a:buClr>
              <a:buSzPts val="1200"/>
              <a:buNone/>
              <a:defRPr sz="1200">
                <a:solidFill>
                  <a:srgbClr val="314256"/>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subtitle slide 1 1">
  <p:cSld name="SECTION_HEADER_1_1">
    <p:bg>
      <p:bgPr>
        <a:solidFill>
          <a:srgbClr val="FFFFFF"/>
        </a:solidFill>
        <a:effectLst/>
      </p:bgPr>
    </p:bg>
    <p:spTree>
      <p:nvGrpSpPr>
        <p:cNvPr id="1" name="Shape 54"/>
        <p:cNvGrpSpPr/>
        <p:nvPr/>
      </p:nvGrpSpPr>
      <p:grpSpPr>
        <a:xfrm>
          <a:off x="0" y="0"/>
          <a:ext cx="0" cy="0"/>
          <a:chOff x="0" y="0"/>
          <a:chExt cx="0" cy="0"/>
        </a:xfrm>
      </p:grpSpPr>
      <p:sp>
        <p:nvSpPr>
          <p:cNvPr id="55" name="Google Shape;55;p7"/>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57" name="Google Shape;57;p7"/>
          <p:cNvSpPr/>
          <p:nvPr/>
        </p:nvSpPr>
        <p:spPr>
          <a:xfrm rot="-5400000">
            <a:off x="-539896" y="525540"/>
            <a:ext cx="2803407" cy="1742714"/>
          </a:xfrm>
          <a:custGeom>
            <a:avLst/>
            <a:gdLst/>
            <a:ahLst/>
            <a:cxnLst/>
            <a:rect l="l" t="t" r="r" b="b"/>
            <a:pathLst>
              <a:path w="99597" h="68476" extrusionOk="0">
                <a:moveTo>
                  <a:pt x="99596" y="0"/>
                </a:moveTo>
                <a:lnTo>
                  <a:pt x="0" y="21"/>
                </a:lnTo>
                <a:lnTo>
                  <a:pt x="99596" y="68476"/>
                </a:lnTo>
                <a:lnTo>
                  <a:pt x="99596" y="0"/>
                </a:lnTo>
                <a:close/>
              </a:path>
            </a:pathLst>
          </a:custGeom>
          <a:solidFill>
            <a:srgbClr val="FCC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5400000" flipH="1">
            <a:off x="-26359" y="11984"/>
            <a:ext cx="1777059" cy="1743442"/>
          </a:xfrm>
          <a:custGeom>
            <a:avLst/>
            <a:gdLst/>
            <a:ahLst/>
            <a:cxnLst/>
            <a:rect l="l" t="t" r="r" b="b"/>
            <a:pathLst>
              <a:path w="99597" h="36908" extrusionOk="0">
                <a:moveTo>
                  <a:pt x="0" y="0"/>
                </a:moveTo>
                <a:lnTo>
                  <a:pt x="0" y="36907"/>
                </a:lnTo>
                <a:lnTo>
                  <a:pt x="99596" y="11"/>
                </a:lnTo>
                <a:lnTo>
                  <a:pt x="0" y="0"/>
                </a:lnTo>
                <a:close/>
              </a:path>
            </a:pathLst>
          </a:cu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 name="Google Shape;59;p7"/>
          <p:cNvSpPr/>
          <p:nvPr/>
        </p:nvSpPr>
        <p:spPr>
          <a:xfrm rot="-5400000" flipH="1">
            <a:off x="159672" y="-174047"/>
            <a:ext cx="1380663" cy="1719108"/>
          </a:xfrm>
          <a:custGeom>
            <a:avLst/>
            <a:gdLst/>
            <a:ahLst/>
            <a:cxnLst/>
            <a:rect l="l" t="t" r="r" b="b"/>
            <a:pathLst>
              <a:path w="99597" h="28488" extrusionOk="0">
                <a:moveTo>
                  <a:pt x="0" y="1"/>
                </a:moveTo>
                <a:lnTo>
                  <a:pt x="0" y="28488"/>
                </a:lnTo>
                <a:lnTo>
                  <a:pt x="995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 name="Google Shape;60;p7"/>
          <p:cNvSpPr/>
          <p:nvPr/>
        </p:nvSpPr>
        <p:spPr>
          <a:xfrm rot="10800000" flipH="1">
            <a:off x="6836375" y="3817625"/>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rot="10800000">
            <a:off x="7057692" y="4412713"/>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7"/>
          <p:cNvSpPr/>
          <p:nvPr/>
        </p:nvSpPr>
        <p:spPr>
          <a:xfrm rot="10800000">
            <a:off x="7057692" y="4579429"/>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F3F3F3"/>
                </a:solidFill>
                <a:latin typeface="Cabin"/>
                <a:ea typeface="Cabin"/>
                <a:cs typeface="Cabin"/>
                <a:sym typeface="Cabin"/>
              </a:defRPr>
            </a:lvl1pPr>
            <a:lvl2pPr lvl="1" rtl="0">
              <a:buNone/>
              <a:defRPr sz="800">
                <a:solidFill>
                  <a:srgbClr val="F3F3F3"/>
                </a:solidFill>
                <a:latin typeface="Cabin"/>
                <a:ea typeface="Cabin"/>
                <a:cs typeface="Cabin"/>
                <a:sym typeface="Cabin"/>
              </a:defRPr>
            </a:lvl2pPr>
            <a:lvl3pPr lvl="2" rtl="0">
              <a:buNone/>
              <a:defRPr sz="800">
                <a:solidFill>
                  <a:srgbClr val="F3F3F3"/>
                </a:solidFill>
                <a:latin typeface="Cabin"/>
                <a:ea typeface="Cabin"/>
                <a:cs typeface="Cabin"/>
                <a:sym typeface="Cabin"/>
              </a:defRPr>
            </a:lvl3pPr>
            <a:lvl4pPr lvl="3" rtl="0">
              <a:buNone/>
              <a:defRPr sz="800">
                <a:solidFill>
                  <a:srgbClr val="F3F3F3"/>
                </a:solidFill>
                <a:latin typeface="Cabin"/>
                <a:ea typeface="Cabin"/>
                <a:cs typeface="Cabin"/>
                <a:sym typeface="Cabin"/>
              </a:defRPr>
            </a:lvl4pPr>
            <a:lvl5pPr lvl="4" rtl="0">
              <a:buNone/>
              <a:defRPr sz="800">
                <a:solidFill>
                  <a:srgbClr val="F3F3F3"/>
                </a:solidFill>
                <a:latin typeface="Cabin"/>
                <a:ea typeface="Cabin"/>
                <a:cs typeface="Cabin"/>
                <a:sym typeface="Cabin"/>
              </a:defRPr>
            </a:lvl5pPr>
            <a:lvl6pPr lvl="5" rtl="0">
              <a:buNone/>
              <a:defRPr sz="800">
                <a:solidFill>
                  <a:srgbClr val="F3F3F3"/>
                </a:solidFill>
                <a:latin typeface="Cabin"/>
                <a:ea typeface="Cabin"/>
                <a:cs typeface="Cabin"/>
                <a:sym typeface="Cabin"/>
              </a:defRPr>
            </a:lvl6pPr>
            <a:lvl7pPr lvl="6" rtl="0">
              <a:buNone/>
              <a:defRPr sz="800">
                <a:solidFill>
                  <a:srgbClr val="F3F3F3"/>
                </a:solidFill>
                <a:latin typeface="Cabin"/>
                <a:ea typeface="Cabin"/>
                <a:cs typeface="Cabin"/>
                <a:sym typeface="Cabin"/>
              </a:defRPr>
            </a:lvl7pPr>
            <a:lvl8pPr lvl="7" rtl="0">
              <a:buNone/>
              <a:defRPr sz="800">
                <a:solidFill>
                  <a:srgbClr val="F3F3F3"/>
                </a:solidFill>
                <a:latin typeface="Cabin"/>
                <a:ea typeface="Cabin"/>
                <a:cs typeface="Cabin"/>
                <a:sym typeface="Cabin"/>
              </a:defRPr>
            </a:lvl8pPr>
            <a:lvl9pPr lvl="8" rtl="0">
              <a:buNone/>
              <a:defRPr sz="800">
                <a:solidFill>
                  <a:srgbClr val="F3F3F3"/>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64" name="Google Shape;64;p7"/>
          <p:cNvSpPr/>
          <p:nvPr/>
        </p:nvSpPr>
        <p:spPr>
          <a:xfrm rot="-5400000">
            <a:off x="-539896" y="525540"/>
            <a:ext cx="2803407" cy="1742714"/>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rot="-5400000" flipH="1">
            <a:off x="-26359" y="11984"/>
            <a:ext cx="1777059" cy="1743442"/>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7"/>
          <p:cNvSpPr/>
          <p:nvPr/>
        </p:nvSpPr>
        <p:spPr>
          <a:xfrm rot="-5400000" flipH="1">
            <a:off x="159672" y="-174047"/>
            <a:ext cx="1380663" cy="1719108"/>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 name="Google Shape;67;p7"/>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68" name="Google Shape;68;p7"/>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itle &amp; Summary" type="tx">
  <p:cSld name="TITLE_AND_BODY">
    <p:spTree>
      <p:nvGrpSpPr>
        <p:cNvPr id="1" name="Shape 102"/>
        <p:cNvGrpSpPr/>
        <p:nvPr/>
      </p:nvGrpSpPr>
      <p:grpSpPr>
        <a:xfrm>
          <a:off x="0" y="0"/>
          <a:ext cx="0" cy="0"/>
          <a:chOff x="0" y="0"/>
          <a:chExt cx="0" cy="0"/>
        </a:xfrm>
      </p:grpSpPr>
      <p:sp>
        <p:nvSpPr>
          <p:cNvPr id="103" name="Google Shape;103;p11"/>
          <p:cNvSpPr/>
          <p:nvPr/>
        </p:nvSpPr>
        <p:spPr>
          <a:xfrm flipH="1">
            <a:off x="-17975" y="11"/>
            <a:ext cx="9108395" cy="515812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17975" y="2085925"/>
            <a:ext cx="9191700" cy="1975800"/>
          </a:xfrm>
          <a:prstGeom prst="rect">
            <a:avLst/>
          </a:pr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txBox="1">
            <a:spLocks noGrp="1"/>
          </p:cNvSpPr>
          <p:nvPr>
            <p:ph type="subTitle" idx="1"/>
          </p:nvPr>
        </p:nvSpPr>
        <p:spPr>
          <a:xfrm>
            <a:off x="3926900" y="1768658"/>
            <a:ext cx="1890300" cy="1231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solidFill>
                  <a:srgbClr val="314256"/>
                </a:solidFill>
                <a:latin typeface="Montserrat Light"/>
                <a:ea typeface="Montserrat Light"/>
                <a:cs typeface="Montserrat Light"/>
                <a:sym typeface="Montserrat Light"/>
              </a:defRPr>
            </a:lvl1pPr>
            <a:lvl2pPr lvl="1" rtl="0">
              <a:spcBef>
                <a:spcPts val="0"/>
              </a:spcBef>
              <a:spcAft>
                <a:spcPts val="0"/>
              </a:spcAft>
              <a:buNone/>
              <a:defRPr sz="1400">
                <a:solidFill>
                  <a:srgbClr val="314256"/>
                </a:solidFill>
                <a:latin typeface="Montserrat Light"/>
                <a:ea typeface="Montserrat Light"/>
                <a:cs typeface="Montserrat Light"/>
                <a:sym typeface="Montserrat Light"/>
              </a:defRPr>
            </a:lvl2pPr>
            <a:lvl3pPr lvl="2" rtl="0">
              <a:spcBef>
                <a:spcPts val="0"/>
              </a:spcBef>
              <a:spcAft>
                <a:spcPts val="0"/>
              </a:spcAft>
              <a:buNone/>
              <a:defRPr sz="1400">
                <a:solidFill>
                  <a:srgbClr val="314256"/>
                </a:solidFill>
                <a:latin typeface="Montserrat Light"/>
                <a:ea typeface="Montserrat Light"/>
                <a:cs typeface="Montserrat Light"/>
                <a:sym typeface="Montserrat Light"/>
              </a:defRPr>
            </a:lvl3pPr>
            <a:lvl4pPr lvl="3" rtl="0">
              <a:spcBef>
                <a:spcPts val="0"/>
              </a:spcBef>
              <a:spcAft>
                <a:spcPts val="0"/>
              </a:spcAft>
              <a:buNone/>
              <a:defRPr sz="1400">
                <a:solidFill>
                  <a:srgbClr val="314256"/>
                </a:solidFill>
                <a:latin typeface="Montserrat Light"/>
                <a:ea typeface="Montserrat Light"/>
                <a:cs typeface="Montserrat Light"/>
                <a:sym typeface="Montserrat Light"/>
              </a:defRPr>
            </a:lvl4pPr>
            <a:lvl5pPr lvl="4" rtl="0">
              <a:spcBef>
                <a:spcPts val="0"/>
              </a:spcBef>
              <a:spcAft>
                <a:spcPts val="0"/>
              </a:spcAft>
              <a:buNone/>
              <a:defRPr sz="1400">
                <a:solidFill>
                  <a:srgbClr val="314256"/>
                </a:solidFill>
                <a:latin typeface="Montserrat Light"/>
                <a:ea typeface="Montserrat Light"/>
                <a:cs typeface="Montserrat Light"/>
                <a:sym typeface="Montserrat Light"/>
              </a:defRPr>
            </a:lvl5pPr>
            <a:lvl6pPr lvl="5" rtl="0">
              <a:spcBef>
                <a:spcPts val="0"/>
              </a:spcBef>
              <a:spcAft>
                <a:spcPts val="0"/>
              </a:spcAft>
              <a:buNone/>
              <a:defRPr sz="1400">
                <a:solidFill>
                  <a:srgbClr val="314256"/>
                </a:solidFill>
                <a:latin typeface="Montserrat Light"/>
                <a:ea typeface="Montserrat Light"/>
                <a:cs typeface="Montserrat Light"/>
                <a:sym typeface="Montserrat Light"/>
              </a:defRPr>
            </a:lvl6pPr>
            <a:lvl7pPr lvl="6" rtl="0">
              <a:spcBef>
                <a:spcPts val="0"/>
              </a:spcBef>
              <a:spcAft>
                <a:spcPts val="0"/>
              </a:spcAft>
              <a:buNone/>
              <a:defRPr sz="1400">
                <a:solidFill>
                  <a:srgbClr val="314256"/>
                </a:solidFill>
                <a:latin typeface="Montserrat Light"/>
                <a:ea typeface="Montserrat Light"/>
                <a:cs typeface="Montserrat Light"/>
                <a:sym typeface="Montserrat Light"/>
              </a:defRPr>
            </a:lvl7pPr>
            <a:lvl8pPr lvl="7" rtl="0">
              <a:spcBef>
                <a:spcPts val="0"/>
              </a:spcBef>
              <a:spcAft>
                <a:spcPts val="0"/>
              </a:spcAft>
              <a:buNone/>
              <a:defRPr sz="1400">
                <a:solidFill>
                  <a:srgbClr val="314256"/>
                </a:solidFill>
                <a:latin typeface="Montserrat Light"/>
                <a:ea typeface="Montserrat Light"/>
                <a:cs typeface="Montserrat Light"/>
                <a:sym typeface="Montserrat Light"/>
              </a:defRPr>
            </a:lvl8pPr>
            <a:lvl9pPr lvl="8" rtl="0">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6" name="Google Shape;106;p11"/>
          <p:cNvSpPr txBox="1">
            <a:spLocks noGrp="1"/>
          </p:cNvSpPr>
          <p:nvPr>
            <p:ph type="subTitle" idx="2"/>
          </p:nvPr>
        </p:nvSpPr>
        <p:spPr>
          <a:xfrm>
            <a:off x="1439125" y="1710508"/>
            <a:ext cx="1890300" cy="1289100"/>
          </a:xfrm>
          <a:prstGeom prst="rect">
            <a:avLst/>
          </a:prstGeom>
        </p:spPr>
        <p:txBody>
          <a:bodyPr spcFirstLastPara="1" wrap="square" lIns="91425" tIns="91425" rIns="91425" bIns="91425" anchor="b" anchorCtr="0">
            <a:noAutofit/>
          </a:bodyPr>
          <a:lstStyle>
            <a:lvl1pPr lvl="0">
              <a:spcBef>
                <a:spcPts val="0"/>
              </a:spcBef>
              <a:spcAft>
                <a:spcPts val="0"/>
              </a:spcAft>
              <a:buNone/>
              <a:defRPr sz="1400">
                <a:solidFill>
                  <a:srgbClr val="314256"/>
                </a:solidFill>
                <a:latin typeface="Montserrat Light"/>
                <a:ea typeface="Montserrat Light"/>
                <a:cs typeface="Montserrat Light"/>
                <a:sym typeface="Montserrat Light"/>
              </a:defRPr>
            </a:lvl1pPr>
            <a:lvl2pPr lvl="1">
              <a:spcBef>
                <a:spcPts val="0"/>
              </a:spcBef>
              <a:spcAft>
                <a:spcPts val="0"/>
              </a:spcAft>
              <a:buNone/>
              <a:defRPr sz="1400">
                <a:solidFill>
                  <a:srgbClr val="314256"/>
                </a:solidFill>
                <a:latin typeface="Montserrat Light"/>
                <a:ea typeface="Montserrat Light"/>
                <a:cs typeface="Montserrat Light"/>
                <a:sym typeface="Montserrat Light"/>
              </a:defRPr>
            </a:lvl2pPr>
            <a:lvl3pPr lvl="2">
              <a:spcBef>
                <a:spcPts val="0"/>
              </a:spcBef>
              <a:spcAft>
                <a:spcPts val="0"/>
              </a:spcAft>
              <a:buNone/>
              <a:defRPr sz="1400">
                <a:solidFill>
                  <a:srgbClr val="314256"/>
                </a:solidFill>
                <a:latin typeface="Montserrat Light"/>
                <a:ea typeface="Montserrat Light"/>
                <a:cs typeface="Montserrat Light"/>
                <a:sym typeface="Montserrat Light"/>
              </a:defRPr>
            </a:lvl3pPr>
            <a:lvl4pPr lvl="3">
              <a:spcBef>
                <a:spcPts val="0"/>
              </a:spcBef>
              <a:spcAft>
                <a:spcPts val="0"/>
              </a:spcAft>
              <a:buNone/>
              <a:defRPr sz="1400">
                <a:solidFill>
                  <a:srgbClr val="314256"/>
                </a:solidFill>
                <a:latin typeface="Montserrat Light"/>
                <a:ea typeface="Montserrat Light"/>
                <a:cs typeface="Montserrat Light"/>
                <a:sym typeface="Montserrat Light"/>
              </a:defRPr>
            </a:lvl4pPr>
            <a:lvl5pPr lvl="4">
              <a:spcBef>
                <a:spcPts val="0"/>
              </a:spcBef>
              <a:spcAft>
                <a:spcPts val="0"/>
              </a:spcAft>
              <a:buNone/>
              <a:defRPr sz="1400">
                <a:solidFill>
                  <a:srgbClr val="314256"/>
                </a:solidFill>
                <a:latin typeface="Montserrat Light"/>
                <a:ea typeface="Montserrat Light"/>
                <a:cs typeface="Montserrat Light"/>
                <a:sym typeface="Montserrat Light"/>
              </a:defRPr>
            </a:lvl5pPr>
            <a:lvl6pPr lvl="5">
              <a:spcBef>
                <a:spcPts val="0"/>
              </a:spcBef>
              <a:spcAft>
                <a:spcPts val="0"/>
              </a:spcAft>
              <a:buNone/>
              <a:defRPr sz="1400">
                <a:solidFill>
                  <a:srgbClr val="314256"/>
                </a:solidFill>
                <a:latin typeface="Montserrat Light"/>
                <a:ea typeface="Montserrat Light"/>
                <a:cs typeface="Montserrat Light"/>
                <a:sym typeface="Montserrat Light"/>
              </a:defRPr>
            </a:lvl6pPr>
            <a:lvl7pPr lvl="6">
              <a:spcBef>
                <a:spcPts val="0"/>
              </a:spcBef>
              <a:spcAft>
                <a:spcPts val="0"/>
              </a:spcAft>
              <a:buNone/>
              <a:defRPr sz="1400">
                <a:solidFill>
                  <a:srgbClr val="314256"/>
                </a:solidFill>
                <a:latin typeface="Montserrat Light"/>
                <a:ea typeface="Montserrat Light"/>
                <a:cs typeface="Montserrat Light"/>
                <a:sym typeface="Montserrat Light"/>
              </a:defRPr>
            </a:lvl7pPr>
            <a:lvl8pPr lvl="7">
              <a:spcBef>
                <a:spcPts val="0"/>
              </a:spcBef>
              <a:spcAft>
                <a:spcPts val="0"/>
              </a:spcAft>
              <a:buNone/>
              <a:defRPr sz="1400">
                <a:solidFill>
                  <a:srgbClr val="314256"/>
                </a:solidFill>
                <a:latin typeface="Montserrat Light"/>
                <a:ea typeface="Montserrat Light"/>
                <a:cs typeface="Montserrat Light"/>
                <a:sym typeface="Montserrat Light"/>
              </a:defRPr>
            </a:lvl8pPr>
            <a:lvl9pPr lvl="8">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7" name="Google Shape;107;p11"/>
          <p:cNvSpPr txBox="1">
            <a:spLocks noGrp="1"/>
          </p:cNvSpPr>
          <p:nvPr>
            <p:ph type="title"/>
          </p:nvPr>
        </p:nvSpPr>
        <p:spPr>
          <a:xfrm>
            <a:off x="1439125" y="1283400"/>
            <a:ext cx="7866000" cy="733200"/>
          </a:xfrm>
          <a:prstGeom prst="rect">
            <a:avLst/>
          </a:prstGeom>
        </p:spPr>
        <p:txBody>
          <a:bodyPr spcFirstLastPara="1" wrap="square" lIns="91425" tIns="91425" rIns="91425" bIns="91425" anchor="b" anchorCtr="0">
            <a:noAutofit/>
          </a:bodyPr>
          <a:lstStyle>
            <a:lvl1pPr lvl="0">
              <a:spcBef>
                <a:spcPts val="0"/>
              </a:spcBef>
              <a:spcAft>
                <a:spcPts val="0"/>
              </a:spcAft>
              <a:buSzPts val="3600"/>
              <a:buFont typeface="Montserrat ExtraLight"/>
              <a:buNone/>
              <a:defRPr sz="3600" b="0">
                <a:latin typeface="Montserrat ExtraLight"/>
                <a:ea typeface="Montserrat ExtraLight"/>
                <a:cs typeface="Montserrat ExtraLight"/>
                <a:sym typeface="Montserrat ExtraLight"/>
              </a:defRPr>
            </a:lvl1pPr>
            <a:lvl2pPr lvl="1">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2pPr>
            <a:lvl3pPr lvl="2">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3pPr>
            <a:lvl4pPr lvl="3">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4pPr>
            <a:lvl5pPr lvl="4">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5pPr>
            <a:lvl6pPr lvl="5">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6pPr>
            <a:lvl7pPr lvl="6">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7pPr>
            <a:lvl8pPr lvl="7">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8pPr>
            <a:lvl9pPr lvl="8">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9pPr>
          </a:lstStyle>
          <a:p>
            <a:endParaRPr/>
          </a:p>
        </p:txBody>
      </p:sp>
      <p:sp>
        <p:nvSpPr>
          <p:cNvPr id="108" name="Google Shape;108;p11"/>
          <p:cNvSpPr txBox="1">
            <a:spLocks noGrp="1"/>
          </p:cNvSpPr>
          <p:nvPr>
            <p:ph type="subTitle" idx="3"/>
          </p:nvPr>
        </p:nvSpPr>
        <p:spPr>
          <a:xfrm>
            <a:off x="6414675" y="1768400"/>
            <a:ext cx="1890300" cy="1231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solidFill>
                  <a:srgbClr val="314256"/>
                </a:solidFill>
                <a:latin typeface="Montserrat Light"/>
                <a:ea typeface="Montserrat Light"/>
                <a:cs typeface="Montserrat Light"/>
                <a:sym typeface="Montserrat Light"/>
              </a:defRPr>
            </a:lvl1pPr>
            <a:lvl2pPr lvl="1" rtl="0">
              <a:spcBef>
                <a:spcPts val="0"/>
              </a:spcBef>
              <a:spcAft>
                <a:spcPts val="0"/>
              </a:spcAft>
              <a:buNone/>
              <a:defRPr sz="1400">
                <a:solidFill>
                  <a:srgbClr val="314256"/>
                </a:solidFill>
                <a:latin typeface="Montserrat Light"/>
                <a:ea typeface="Montserrat Light"/>
                <a:cs typeface="Montserrat Light"/>
                <a:sym typeface="Montserrat Light"/>
              </a:defRPr>
            </a:lvl2pPr>
            <a:lvl3pPr lvl="2" rtl="0">
              <a:spcBef>
                <a:spcPts val="0"/>
              </a:spcBef>
              <a:spcAft>
                <a:spcPts val="0"/>
              </a:spcAft>
              <a:buNone/>
              <a:defRPr sz="1400">
                <a:solidFill>
                  <a:srgbClr val="314256"/>
                </a:solidFill>
                <a:latin typeface="Montserrat Light"/>
                <a:ea typeface="Montserrat Light"/>
                <a:cs typeface="Montserrat Light"/>
                <a:sym typeface="Montserrat Light"/>
              </a:defRPr>
            </a:lvl3pPr>
            <a:lvl4pPr lvl="3" rtl="0">
              <a:spcBef>
                <a:spcPts val="0"/>
              </a:spcBef>
              <a:spcAft>
                <a:spcPts val="0"/>
              </a:spcAft>
              <a:buNone/>
              <a:defRPr sz="1400">
                <a:solidFill>
                  <a:srgbClr val="314256"/>
                </a:solidFill>
                <a:latin typeface="Montserrat Light"/>
                <a:ea typeface="Montserrat Light"/>
                <a:cs typeface="Montserrat Light"/>
                <a:sym typeface="Montserrat Light"/>
              </a:defRPr>
            </a:lvl4pPr>
            <a:lvl5pPr lvl="4" rtl="0">
              <a:spcBef>
                <a:spcPts val="0"/>
              </a:spcBef>
              <a:spcAft>
                <a:spcPts val="0"/>
              </a:spcAft>
              <a:buNone/>
              <a:defRPr sz="1400">
                <a:solidFill>
                  <a:srgbClr val="314256"/>
                </a:solidFill>
                <a:latin typeface="Montserrat Light"/>
                <a:ea typeface="Montserrat Light"/>
                <a:cs typeface="Montserrat Light"/>
                <a:sym typeface="Montserrat Light"/>
              </a:defRPr>
            </a:lvl5pPr>
            <a:lvl6pPr lvl="5" rtl="0">
              <a:spcBef>
                <a:spcPts val="0"/>
              </a:spcBef>
              <a:spcAft>
                <a:spcPts val="0"/>
              </a:spcAft>
              <a:buNone/>
              <a:defRPr sz="1400">
                <a:solidFill>
                  <a:srgbClr val="314256"/>
                </a:solidFill>
                <a:latin typeface="Montserrat Light"/>
                <a:ea typeface="Montserrat Light"/>
                <a:cs typeface="Montserrat Light"/>
                <a:sym typeface="Montserrat Light"/>
              </a:defRPr>
            </a:lvl6pPr>
            <a:lvl7pPr lvl="6" rtl="0">
              <a:spcBef>
                <a:spcPts val="0"/>
              </a:spcBef>
              <a:spcAft>
                <a:spcPts val="0"/>
              </a:spcAft>
              <a:buNone/>
              <a:defRPr sz="1400">
                <a:solidFill>
                  <a:srgbClr val="314256"/>
                </a:solidFill>
                <a:latin typeface="Montserrat Light"/>
                <a:ea typeface="Montserrat Light"/>
                <a:cs typeface="Montserrat Light"/>
                <a:sym typeface="Montserrat Light"/>
              </a:defRPr>
            </a:lvl7pPr>
            <a:lvl8pPr lvl="7" rtl="0">
              <a:spcBef>
                <a:spcPts val="0"/>
              </a:spcBef>
              <a:spcAft>
                <a:spcPts val="0"/>
              </a:spcAft>
              <a:buNone/>
              <a:defRPr sz="1400">
                <a:solidFill>
                  <a:srgbClr val="314256"/>
                </a:solidFill>
                <a:latin typeface="Montserrat Light"/>
                <a:ea typeface="Montserrat Light"/>
                <a:cs typeface="Montserrat Light"/>
                <a:sym typeface="Montserrat Light"/>
              </a:defRPr>
            </a:lvl8pPr>
            <a:lvl9pPr lvl="8" rtl="0">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9" name="Google Shape;109;p11"/>
          <p:cNvSpPr txBox="1">
            <a:spLocks noGrp="1"/>
          </p:cNvSpPr>
          <p:nvPr>
            <p:ph type="subTitle" idx="4"/>
          </p:nvPr>
        </p:nvSpPr>
        <p:spPr>
          <a:xfrm>
            <a:off x="1439125"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
        <p:nvSpPr>
          <p:cNvPr id="110" name="Google Shape;110;p11"/>
          <p:cNvSpPr txBox="1">
            <a:spLocks noGrp="1"/>
          </p:cNvSpPr>
          <p:nvPr>
            <p:ph type="subTitle" idx="5"/>
          </p:nvPr>
        </p:nvSpPr>
        <p:spPr>
          <a:xfrm>
            <a:off x="3926900"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
        <p:nvSpPr>
          <p:cNvPr id="111" name="Google Shape;111;p11"/>
          <p:cNvSpPr txBox="1">
            <a:spLocks noGrp="1"/>
          </p:cNvSpPr>
          <p:nvPr>
            <p:ph type="subTitle" idx="6"/>
          </p:nvPr>
        </p:nvSpPr>
        <p:spPr>
          <a:xfrm>
            <a:off x="6414675"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ody slide 1">
  <p:cSld name="TITLE_AND_BODY_4">
    <p:spTree>
      <p:nvGrpSpPr>
        <p:cNvPr id="1" name="Shape 112"/>
        <p:cNvGrpSpPr/>
        <p:nvPr/>
      </p:nvGrpSpPr>
      <p:grpSpPr>
        <a:xfrm>
          <a:off x="0" y="0"/>
          <a:ext cx="0" cy="0"/>
          <a:chOff x="0" y="0"/>
          <a:chExt cx="0" cy="0"/>
        </a:xfrm>
      </p:grpSpPr>
      <p:sp>
        <p:nvSpPr>
          <p:cNvPr id="113" name="Google Shape;113;p12"/>
          <p:cNvSpPr/>
          <p:nvPr/>
        </p:nvSpPr>
        <p:spPr>
          <a:xfrm rot="10800000" flipH="1">
            <a:off x="6095750" y="3297290"/>
            <a:ext cx="3060616" cy="186083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2"/>
          <p:cNvSpPr/>
          <p:nvPr/>
        </p:nvSpPr>
        <p:spPr>
          <a:xfrm rot="10800000">
            <a:off x="6388998" y="4132544"/>
            <a:ext cx="2767552" cy="102558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115;p12"/>
          <p:cNvSpPr/>
          <p:nvPr/>
        </p:nvSpPr>
        <p:spPr>
          <a:xfrm rot="10800000">
            <a:off x="6388998" y="4366515"/>
            <a:ext cx="2767552" cy="791610"/>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txBox="1">
            <a:spLocks noGrp="1"/>
          </p:cNvSpPr>
          <p:nvPr>
            <p:ph type="title"/>
          </p:nvPr>
        </p:nvSpPr>
        <p:spPr>
          <a:xfrm>
            <a:off x="1601250" y="1117575"/>
            <a:ext cx="59415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b="0"/>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117" name="Google Shape;117;p12"/>
          <p:cNvSpPr txBox="1">
            <a:spLocks noGrp="1"/>
          </p:cNvSpPr>
          <p:nvPr>
            <p:ph type="body" idx="1"/>
          </p:nvPr>
        </p:nvSpPr>
        <p:spPr>
          <a:xfrm>
            <a:off x="1601250" y="2161650"/>
            <a:ext cx="5941500" cy="168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118" name="Google Shape;118;p12"/>
          <p:cNvSpPr txBox="1">
            <a:spLocks noGrp="1"/>
          </p:cNvSpPr>
          <p:nvPr>
            <p:ph type="sldNum" idx="12"/>
          </p:nvPr>
        </p:nvSpPr>
        <p:spPr>
          <a:xfrm rot="10800000">
            <a:off x="0" y="-1"/>
            <a:ext cx="548700" cy="393600"/>
          </a:xfrm>
          <a:prstGeom prst="rect">
            <a:avLst/>
          </a:prstGeom>
        </p:spPr>
        <p:txBody>
          <a:bodyPr spcFirstLastPara="1" wrap="square" lIns="91425" tIns="91425" rIns="91425" bIns="91425" anchor="t"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19" name="Google Shape;119;p12"/>
          <p:cNvSpPr/>
          <p:nvPr/>
        </p:nvSpPr>
        <p:spPr>
          <a:xfrm flipH="1">
            <a:off x="185" y="0"/>
            <a:ext cx="2999115" cy="1723370"/>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2"/>
          <p:cNvSpPr/>
          <p:nvPr/>
        </p:nvSpPr>
        <p:spPr>
          <a:xfrm>
            <a:off x="0" y="0"/>
            <a:ext cx="2711777" cy="949827"/>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 name="Google Shape;121;p12"/>
          <p:cNvSpPr/>
          <p:nvPr/>
        </p:nvSpPr>
        <p:spPr>
          <a:xfrm>
            <a:off x="0" y="0"/>
            <a:ext cx="2711777" cy="733139"/>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2">
  <p:cSld name="TITLE_AND_BODY_4_1">
    <p:spTree>
      <p:nvGrpSpPr>
        <p:cNvPr id="1" name="Shape 123"/>
        <p:cNvGrpSpPr/>
        <p:nvPr/>
      </p:nvGrpSpPr>
      <p:grpSpPr>
        <a:xfrm>
          <a:off x="0" y="0"/>
          <a:ext cx="0" cy="0"/>
          <a:chOff x="0" y="0"/>
          <a:chExt cx="0" cy="0"/>
        </a:xfrm>
      </p:grpSpPr>
      <p:sp>
        <p:nvSpPr>
          <p:cNvPr id="124" name="Google Shape;124;p13"/>
          <p:cNvSpPr/>
          <p:nvPr/>
        </p:nvSpPr>
        <p:spPr>
          <a:xfrm rot="10800000" flipH="1">
            <a:off x="6610100" y="3610054"/>
            <a:ext cx="2546446" cy="1548071"/>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rot="10800000">
            <a:off x="6853867" y="4304904"/>
            <a:ext cx="2302683" cy="85322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13"/>
          <p:cNvSpPr/>
          <p:nvPr/>
        </p:nvSpPr>
        <p:spPr>
          <a:xfrm rot="10800000">
            <a:off x="6853867" y="4499554"/>
            <a:ext cx="2302683" cy="658571"/>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sldNum" idx="12"/>
          </p:nvPr>
        </p:nvSpPr>
        <p:spPr>
          <a:xfrm rot="10800000">
            <a:off x="-7362" y="-7363"/>
            <a:ext cx="548700" cy="393600"/>
          </a:xfrm>
          <a:prstGeom prst="rect">
            <a:avLst/>
          </a:prstGeom>
        </p:spPr>
        <p:txBody>
          <a:bodyPr spcFirstLastPara="1" wrap="square" lIns="91425" tIns="91425" rIns="91425" bIns="91425" anchor="t"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28" name="Google Shape;128;p13"/>
          <p:cNvSpPr/>
          <p:nvPr/>
        </p:nvSpPr>
        <p:spPr>
          <a:xfrm flipH="1">
            <a:off x="-7151" y="-7362"/>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7362" y="-7362"/>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3"/>
          <p:cNvSpPr/>
          <p:nvPr/>
        </p:nvSpPr>
        <p:spPr>
          <a:xfrm>
            <a:off x="-7362" y="-7362"/>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32" name="Google Shape;132;p13"/>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33" name="Google Shape;133;p13"/>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design 3">
  <p:cSld name="TITLE_AND_BODY_4_1_1">
    <p:spTree>
      <p:nvGrpSpPr>
        <p:cNvPr id="1" name="Shape 145"/>
        <p:cNvGrpSpPr/>
        <p:nvPr/>
      </p:nvGrpSpPr>
      <p:grpSpPr>
        <a:xfrm>
          <a:off x="0" y="0"/>
          <a:ext cx="0" cy="0"/>
          <a:chOff x="0" y="0"/>
          <a:chExt cx="0" cy="0"/>
        </a:xfrm>
      </p:grpSpPr>
      <p:sp>
        <p:nvSpPr>
          <p:cNvPr id="146" name="Google Shape;146;p15"/>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10800000" flipH="1">
            <a:off x="6836375" y="3817625"/>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800000">
            <a:off x="7057692" y="4412713"/>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15"/>
          <p:cNvSpPr/>
          <p:nvPr/>
        </p:nvSpPr>
        <p:spPr>
          <a:xfrm rot="10800000">
            <a:off x="7057692" y="4579429"/>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flipH="1">
            <a:off x="4" y="4"/>
            <a:ext cx="2546446" cy="1548071"/>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0" y="4"/>
            <a:ext cx="2302683" cy="85322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 name="Google Shape;152;p15"/>
          <p:cNvSpPr/>
          <p:nvPr/>
        </p:nvSpPr>
        <p:spPr>
          <a:xfrm>
            <a:off x="0" y="4"/>
            <a:ext cx="2302683" cy="658571"/>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F3F3F3"/>
                </a:solidFill>
                <a:latin typeface="Cabin"/>
                <a:ea typeface="Cabin"/>
                <a:cs typeface="Cabin"/>
                <a:sym typeface="Cabin"/>
              </a:defRPr>
            </a:lvl1pPr>
            <a:lvl2pPr lvl="1" rtl="0">
              <a:buNone/>
              <a:defRPr sz="800">
                <a:solidFill>
                  <a:srgbClr val="F3F3F3"/>
                </a:solidFill>
                <a:latin typeface="Cabin"/>
                <a:ea typeface="Cabin"/>
                <a:cs typeface="Cabin"/>
                <a:sym typeface="Cabin"/>
              </a:defRPr>
            </a:lvl2pPr>
            <a:lvl3pPr lvl="2" rtl="0">
              <a:buNone/>
              <a:defRPr sz="800">
                <a:solidFill>
                  <a:srgbClr val="F3F3F3"/>
                </a:solidFill>
                <a:latin typeface="Cabin"/>
                <a:ea typeface="Cabin"/>
                <a:cs typeface="Cabin"/>
                <a:sym typeface="Cabin"/>
              </a:defRPr>
            </a:lvl3pPr>
            <a:lvl4pPr lvl="3" rtl="0">
              <a:buNone/>
              <a:defRPr sz="800">
                <a:solidFill>
                  <a:srgbClr val="F3F3F3"/>
                </a:solidFill>
                <a:latin typeface="Cabin"/>
                <a:ea typeface="Cabin"/>
                <a:cs typeface="Cabin"/>
                <a:sym typeface="Cabin"/>
              </a:defRPr>
            </a:lvl4pPr>
            <a:lvl5pPr lvl="4" rtl="0">
              <a:buNone/>
              <a:defRPr sz="800">
                <a:solidFill>
                  <a:srgbClr val="F3F3F3"/>
                </a:solidFill>
                <a:latin typeface="Cabin"/>
                <a:ea typeface="Cabin"/>
                <a:cs typeface="Cabin"/>
                <a:sym typeface="Cabin"/>
              </a:defRPr>
            </a:lvl5pPr>
            <a:lvl6pPr lvl="5" rtl="0">
              <a:buNone/>
              <a:defRPr sz="800">
                <a:solidFill>
                  <a:srgbClr val="F3F3F3"/>
                </a:solidFill>
                <a:latin typeface="Cabin"/>
                <a:ea typeface="Cabin"/>
                <a:cs typeface="Cabin"/>
                <a:sym typeface="Cabin"/>
              </a:defRPr>
            </a:lvl6pPr>
            <a:lvl7pPr lvl="6" rtl="0">
              <a:buNone/>
              <a:defRPr sz="800">
                <a:solidFill>
                  <a:srgbClr val="F3F3F3"/>
                </a:solidFill>
                <a:latin typeface="Cabin"/>
                <a:ea typeface="Cabin"/>
                <a:cs typeface="Cabin"/>
                <a:sym typeface="Cabin"/>
              </a:defRPr>
            </a:lvl7pPr>
            <a:lvl8pPr lvl="7" rtl="0">
              <a:buNone/>
              <a:defRPr sz="800">
                <a:solidFill>
                  <a:srgbClr val="F3F3F3"/>
                </a:solidFill>
                <a:latin typeface="Cabin"/>
                <a:ea typeface="Cabin"/>
                <a:cs typeface="Cabin"/>
                <a:sym typeface="Cabin"/>
              </a:defRPr>
            </a:lvl8pPr>
            <a:lvl9pPr lvl="8" rtl="0">
              <a:buNone/>
              <a:defRPr sz="800">
                <a:solidFill>
                  <a:srgbClr val="F3F3F3"/>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54" name="Google Shape;154;p15"/>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55" name="Google Shape;155;p15"/>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350" y="375600"/>
            <a:ext cx="7047300" cy="482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rgbClr val="314256"/>
              </a:buClr>
              <a:buSzPts val="2400"/>
              <a:buFont typeface="Montserrat"/>
              <a:buNone/>
              <a:defRPr sz="2400" b="1">
                <a:solidFill>
                  <a:srgbClr val="314256"/>
                </a:solidFill>
                <a:latin typeface="Montserrat"/>
                <a:ea typeface="Montserrat"/>
                <a:cs typeface="Montserrat"/>
                <a:sym typeface="Montserrat"/>
              </a:defRPr>
            </a:lvl1pPr>
            <a:lvl2pPr lvl="1"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2pPr>
            <a:lvl3pPr lvl="2"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3pPr>
            <a:lvl4pPr lvl="3"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4pPr>
            <a:lvl5pPr lvl="4"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5pPr>
            <a:lvl6pPr lvl="5"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6pPr>
            <a:lvl7pPr lvl="6"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7pPr>
            <a:lvl8pPr lvl="7"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8pPr>
            <a:lvl9pPr lvl="8"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68100" y="2486100"/>
            <a:ext cx="7047300" cy="21102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E9AA1B"/>
              </a:buClr>
              <a:buSzPts val="1600"/>
              <a:buFont typeface="Cabin"/>
              <a:buChar char="●"/>
              <a:defRPr sz="1600">
                <a:solidFill>
                  <a:srgbClr val="999999"/>
                </a:solidFill>
                <a:latin typeface="Cabin"/>
                <a:ea typeface="Cabin"/>
                <a:cs typeface="Cabin"/>
                <a:sym typeface="Cabin"/>
              </a:defRPr>
            </a:lvl1pPr>
            <a:lvl2pPr marL="914400" lvl="1" indent="-330200" rtl="0">
              <a:lnSpc>
                <a:spcPct val="115000"/>
              </a:lnSpc>
              <a:spcBef>
                <a:spcPts val="0"/>
              </a:spcBef>
              <a:spcAft>
                <a:spcPts val="0"/>
              </a:spcAft>
              <a:buClr>
                <a:srgbClr val="E9AA1B"/>
              </a:buClr>
              <a:buSzPts val="1600"/>
              <a:buFont typeface="Cabin"/>
              <a:buChar char="○"/>
              <a:defRPr sz="1600">
                <a:solidFill>
                  <a:srgbClr val="999999"/>
                </a:solidFill>
                <a:latin typeface="Cabin"/>
                <a:ea typeface="Cabin"/>
                <a:cs typeface="Cabin"/>
                <a:sym typeface="Cabin"/>
              </a:defRPr>
            </a:lvl2pPr>
            <a:lvl3pPr marL="1371600" lvl="2" indent="-323850" rtl="0">
              <a:lnSpc>
                <a:spcPct val="115000"/>
              </a:lnSpc>
              <a:spcBef>
                <a:spcPts val="0"/>
              </a:spcBef>
              <a:spcAft>
                <a:spcPts val="0"/>
              </a:spcAft>
              <a:buClr>
                <a:srgbClr val="E9AA1B"/>
              </a:buClr>
              <a:buSzPts val="1500"/>
              <a:buFont typeface="Cabin"/>
              <a:buChar char="■"/>
              <a:defRPr sz="1500">
                <a:solidFill>
                  <a:srgbClr val="999999"/>
                </a:solidFill>
                <a:latin typeface="Cabin"/>
                <a:ea typeface="Cabin"/>
                <a:cs typeface="Cabin"/>
                <a:sym typeface="Cabin"/>
              </a:defRPr>
            </a:lvl3pPr>
            <a:lvl4pPr marL="1828800" lvl="3" indent="-323850" rtl="0">
              <a:lnSpc>
                <a:spcPct val="115000"/>
              </a:lnSpc>
              <a:spcBef>
                <a:spcPts val="0"/>
              </a:spcBef>
              <a:spcAft>
                <a:spcPts val="0"/>
              </a:spcAft>
              <a:buClr>
                <a:srgbClr val="E9AA1B"/>
              </a:buClr>
              <a:buSzPts val="1500"/>
              <a:buFont typeface="Cabin"/>
              <a:buChar char="●"/>
              <a:defRPr sz="1500">
                <a:solidFill>
                  <a:srgbClr val="999999"/>
                </a:solidFill>
                <a:latin typeface="Cabin"/>
                <a:ea typeface="Cabin"/>
                <a:cs typeface="Cabin"/>
                <a:sym typeface="Cabin"/>
              </a:defRPr>
            </a:lvl4pPr>
            <a:lvl5pPr marL="2286000" lvl="4" indent="-317500" rtl="0">
              <a:lnSpc>
                <a:spcPct val="115000"/>
              </a:lnSpc>
              <a:spcBef>
                <a:spcPts val="0"/>
              </a:spcBef>
              <a:spcAft>
                <a:spcPts val="0"/>
              </a:spcAft>
              <a:buClr>
                <a:srgbClr val="E9AA1B"/>
              </a:buClr>
              <a:buSzPts val="1400"/>
              <a:buFont typeface="Cabin"/>
              <a:buChar char="○"/>
              <a:defRPr>
                <a:solidFill>
                  <a:srgbClr val="999999"/>
                </a:solidFill>
                <a:latin typeface="Cabin"/>
                <a:ea typeface="Cabin"/>
                <a:cs typeface="Cabin"/>
                <a:sym typeface="Cabin"/>
              </a:defRPr>
            </a:lvl5pPr>
            <a:lvl6pPr marL="2743200" lvl="5" indent="-317500" rtl="0">
              <a:lnSpc>
                <a:spcPct val="115000"/>
              </a:lnSpc>
              <a:spcBef>
                <a:spcPts val="0"/>
              </a:spcBef>
              <a:spcAft>
                <a:spcPts val="0"/>
              </a:spcAft>
              <a:buClr>
                <a:srgbClr val="E9AA1B"/>
              </a:buClr>
              <a:buSzPts val="1400"/>
              <a:buFont typeface="Cabin"/>
              <a:buChar char="■"/>
              <a:defRPr>
                <a:solidFill>
                  <a:srgbClr val="999999"/>
                </a:solidFill>
                <a:latin typeface="Cabin"/>
                <a:ea typeface="Cabin"/>
                <a:cs typeface="Cabin"/>
                <a:sym typeface="Cabin"/>
              </a:defRPr>
            </a:lvl6pPr>
            <a:lvl7pPr marL="3200400" lvl="6" indent="-311150" rtl="0">
              <a:lnSpc>
                <a:spcPct val="115000"/>
              </a:lnSpc>
              <a:spcBef>
                <a:spcPts val="0"/>
              </a:spcBef>
              <a:spcAft>
                <a:spcPts val="0"/>
              </a:spcAft>
              <a:buClr>
                <a:srgbClr val="999999"/>
              </a:buClr>
              <a:buSzPts val="1300"/>
              <a:buFont typeface="Cabin"/>
              <a:buChar char="●"/>
              <a:defRPr sz="1300">
                <a:solidFill>
                  <a:srgbClr val="999999"/>
                </a:solidFill>
                <a:latin typeface="Cabin"/>
                <a:ea typeface="Cabin"/>
                <a:cs typeface="Cabin"/>
                <a:sym typeface="Cabin"/>
              </a:defRPr>
            </a:lvl7pPr>
            <a:lvl8pPr marL="3657600" lvl="7" indent="-311150" rtl="0">
              <a:lnSpc>
                <a:spcPct val="115000"/>
              </a:lnSpc>
              <a:spcBef>
                <a:spcPts val="0"/>
              </a:spcBef>
              <a:spcAft>
                <a:spcPts val="0"/>
              </a:spcAft>
              <a:buClr>
                <a:srgbClr val="999999"/>
              </a:buClr>
              <a:buSzPts val="1300"/>
              <a:buFont typeface="Cabin"/>
              <a:buChar char="○"/>
              <a:defRPr sz="1300">
                <a:solidFill>
                  <a:srgbClr val="999999"/>
                </a:solidFill>
                <a:latin typeface="Cabin"/>
                <a:ea typeface="Cabin"/>
                <a:cs typeface="Cabin"/>
                <a:sym typeface="Cabin"/>
              </a:defRPr>
            </a:lvl8pPr>
            <a:lvl9pPr marL="4114800" lvl="8" indent="-304800" rtl="0">
              <a:lnSpc>
                <a:spcPct val="115000"/>
              </a:lnSpc>
              <a:spcBef>
                <a:spcPts val="0"/>
              </a:spcBef>
              <a:spcAft>
                <a:spcPts val="0"/>
              </a:spcAft>
              <a:buClr>
                <a:srgbClr val="999999"/>
              </a:buClr>
              <a:buSzPts val="1200"/>
              <a:buFont typeface="Cabin"/>
              <a:buChar char="■"/>
              <a:defRPr sz="1200">
                <a:solidFill>
                  <a:srgbClr val="999999"/>
                </a:solidFill>
                <a:latin typeface="Cabin"/>
                <a:ea typeface="Cabin"/>
                <a:cs typeface="Cabin"/>
                <a:sym typeface="Cabin"/>
              </a:defRPr>
            </a:lvl9pPr>
          </a:lstStyle>
          <a:p>
            <a:endParaRPr/>
          </a:p>
        </p:txBody>
      </p:sp>
      <p:sp>
        <p:nvSpPr>
          <p:cNvPr id="8" name="Google Shape;8;p1"/>
          <p:cNvSpPr txBox="1">
            <a:spLocks noGrp="1"/>
          </p:cNvSpPr>
          <p:nvPr>
            <p:ph type="sldNum" idx="12"/>
          </p:nvPr>
        </p:nvSpPr>
        <p:spPr>
          <a:xfrm>
            <a:off x="8741702" y="4749900"/>
            <a:ext cx="402300" cy="393600"/>
          </a:xfrm>
          <a:prstGeom prst="rect">
            <a:avLst/>
          </a:prstGeom>
          <a:noFill/>
          <a:ln>
            <a:noFill/>
          </a:ln>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jpeg"/><Relationship Id="rId7"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9.jpeg"/><Relationship Id="rId5" Type="http://schemas.openxmlformats.org/officeDocument/2006/relationships/image" Target="../media/image64.jpe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tiff"/><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3.jpeg"/><Relationship Id="rId7" Type="http://schemas.openxmlformats.org/officeDocument/2006/relationships/image" Target="../media/image71.png"/><Relationship Id="rId2" Type="http://schemas.openxmlformats.org/officeDocument/2006/relationships/image" Target="../media/image68.tiff"/><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tiff"/></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jpeg"/><Relationship Id="rId3" Type="http://schemas.openxmlformats.org/officeDocument/2006/relationships/image" Target="../media/image84.png"/><Relationship Id="rId21" Type="http://schemas.openxmlformats.org/officeDocument/2006/relationships/image" Target="../media/image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jpeg"/><Relationship Id="rId20" Type="http://schemas.openxmlformats.org/officeDocument/2006/relationships/image" Target="../media/image101.tiff"/><Relationship Id="rId1" Type="http://schemas.openxmlformats.org/officeDocument/2006/relationships/slideLayout" Target="../slideLayouts/slideLayout7.xml"/><Relationship Id="rId6" Type="http://schemas.openxmlformats.org/officeDocument/2006/relationships/image" Target="../media/image87.tiff"/><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jpe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5.png"/><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08.pn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2.pn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09.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3.png"/><Relationship Id="rId11" Type="http://schemas.openxmlformats.org/officeDocument/2006/relationships/image" Target="../media/image2.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0.png"/><Relationship Id="rId4" Type="http://schemas.openxmlformats.org/officeDocument/2006/relationships/image" Target="../media/image119.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8.png"/><Relationship Id="rId7"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jpeg"/><Relationship Id="rId1" Type="http://schemas.openxmlformats.org/officeDocument/2006/relationships/slideLayout" Target="../slideLayouts/slideLayout6.xml"/><Relationship Id="rId6" Type="http://schemas.openxmlformats.org/officeDocument/2006/relationships/image" Target="../media/image141.jpeg"/><Relationship Id="rId5" Type="http://schemas.openxmlformats.org/officeDocument/2006/relationships/image" Target="../media/image140.png"/><Relationship Id="rId4" Type="http://schemas.openxmlformats.org/officeDocument/2006/relationships/image" Target="../media/image139.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ky-bits.com/"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microsoft.com/office/2007/relationships/diagramDrawing" Target="../diagrams/drawing4.xml"/><Relationship Id="rId26" Type="http://schemas.openxmlformats.org/officeDocument/2006/relationships/diagramQuickStyle" Target="../diagrams/quickStyle6.xml"/><Relationship Id="rId3" Type="http://schemas.openxmlformats.org/officeDocument/2006/relationships/diagramData" Target="../diagrams/data3.xml"/><Relationship Id="rId21" Type="http://schemas.openxmlformats.org/officeDocument/2006/relationships/diagramQuickStyle" Target="../diagrams/quickStyle5.xml"/><Relationship Id="rId7" Type="http://schemas.microsoft.com/office/2007/relationships/diagramDrawing" Target="../diagrams/drawing3.xml"/><Relationship Id="rId12" Type="http://schemas.openxmlformats.org/officeDocument/2006/relationships/image" Target="../media/image32.jpeg"/><Relationship Id="rId17" Type="http://schemas.openxmlformats.org/officeDocument/2006/relationships/diagramColors" Target="../diagrams/colors4.xml"/><Relationship Id="rId25" Type="http://schemas.openxmlformats.org/officeDocument/2006/relationships/diagramLayout" Target="../diagrams/layout6.xml"/><Relationship Id="rId2" Type="http://schemas.openxmlformats.org/officeDocument/2006/relationships/notesSlide" Target="../notesSlides/notesSlide3.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31.png"/><Relationship Id="rId24" Type="http://schemas.openxmlformats.org/officeDocument/2006/relationships/diagramData" Target="../diagrams/data6.xml"/><Relationship Id="rId5" Type="http://schemas.openxmlformats.org/officeDocument/2006/relationships/diagramQuickStyle" Target="../diagrams/quickStyle3.xml"/><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10" Type="http://schemas.openxmlformats.org/officeDocument/2006/relationships/image" Target="../media/image30.png"/><Relationship Id="rId19" Type="http://schemas.openxmlformats.org/officeDocument/2006/relationships/diagramData" Target="../diagrams/data5.xml"/><Relationship Id="rId4" Type="http://schemas.openxmlformats.org/officeDocument/2006/relationships/diagramLayout" Target="../diagrams/layout3.xml"/><Relationship Id="rId9" Type="http://schemas.openxmlformats.org/officeDocument/2006/relationships/image" Target="../media/image29.jpeg"/><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jpeg"/><Relationship Id="rId2" Type="http://schemas.openxmlformats.org/officeDocument/2006/relationships/notesSlide" Target="../notesSlides/notesSlide4.xml"/><Relationship Id="rId16"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2.png"/><Relationship Id="rId5" Type="http://schemas.openxmlformats.org/officeDocument/2006/relationships/image" Target="../media/image36.png"/><Relationship Id="rId1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91"/>
        <p:cNvGrpSpPr/>
        <p:nvPr/>
      </p:nvGrpSpPr>
      <p:grpSpPr>
        <a:xfrm>
          <a:off x="0" y="0"/>
          <a:ext cx="0" cy="0"/>
          <a:chOff x="0" y="0"/>
          <a:chExt cx="0" cy="0"/>
        </a:xfrm>
      </p:grpSpPr>
      <p:pic>
        <p:nvPicPr>
          <p:cNvPr id="11" name="Picture 10" descr="sean-pollock-PhYq704ffdA-unsplash.jpg"/>
          <p:cNvPicPr>
            <a:picLocks noChangeAspect="1"/>
          </p:cNvPicPr>
          <p:nvPr/>
        </p:nvPicPr>
        <p:blipFill>
          <a:blip r:embed="rId3"/>
          <a:stretch>
            <a:fillRect/>
          </a:stretch>
        </p:blipFill>
        <p:spPr>
          <a:xfrm>
            <a:off x="1" y="0"/>
            <a:ext cx="9143999" cy="5143500"/>
          </a:xfrm>
          <a:prstGeom prst="rect">
            <a:avLst/>
          </a:prstGeom>
        </p:spPr>
      </p:pic>
      <p:sp>
        <p:nvSpPr>
          <p:cNvPr id="12" name="Google Shape;416;p37"/>
          <p:cNvSpPr/>
          <p:nvPr/>
        </p:nvSpPr>
        <p:spPr>
          <a:xfrm>
            <a:off x="3143240" y="0"/>
            <a:ext cx="2714644" cy="1214428"/>
          </a:xfrm>
          <a:prstGeom prst="rect">
            <a:avLst/>
          </a:prstGeom>
          <a:noFill/>
          <a:ln>
            <a:solidFill>
              <a:schemeClr val="accent3">
                <a:lumMod val="20000"/>
                <a:lumOff val="80000"/>
              </a:schemeClr>
            </a:solidFill>
          </a:ln>
        </p:spPr>
        <p:txBody>
          <a:bodyPr spcFirstLastPara="1" wrap="square" lIns="91425" tIns="91425" rIns="91425" bIns="91425" anchor="ctr" anchorCtr="0">
            <a:noAutofit/>
          </a:bodyPr>
          <a:lstStyle/>
          <a:p>
            <a:pPr lvl="0" algn="ctr"/>
            <a:r>
              <a:rPr lang="es" sz="2400" b="1" dirty="0">
                <a:solidFill>
                  <a:schemeClr val="tx1"/>
                </a:solidFill>
                <a:latin typeface="Montserrat Light"/>
                <a:ea typeface="Montserrat Light"/>
                <a:cs typeface="Montserrat Light"/>
                <a:sym typeface="Montserrat Light"/>
              </a:rPr>
              <a:t>CORPORATE </a:t>
            </a:r>
            <a:r>
              <a:rPr lang="es" sz="2400" b="1" dirty="0">
                <a:solidFill>
                  <a:schemeClr val="accent1"/>
                </a:solidFill>
                <a:latin typeface="Montserrat Light"/>
                <a:ea typeface="Montserrat Light"/>
                <a:cs typeface="Montserrat Light"/>
                <a:sym typeface="Montserrat Light"/>
              </a:rPr>
              <a:t>PRESENTATION</a:t>
            </a:r>
            <a:r>
              <a:rPr lang="es" sz="2400" b="1" dirty="0">
                <a:solidFill>
                  <a:schemeClr val="tx1"/>
                </a:solidFill>
                <a:latin typeface="Montserrat Light"/>
                <a:ea typeface="Montserrat Light"/>
                <a:cs typeface="Montserrat Light"/>
                <a:sym typeface="Montserrat Light"/>
              </a:rPr>
              <a:t> </a:t>
            </a:r>
            <a:br>
              <a:rPr lang="es" sz="2400" b="1" dirty="0">
                <a:solidFill>
                  <a:schemeClr val="lt1"/>
                </a:solidFill>
                <a:latin typeface="Montserrat Light"/>
                <a:ea typeface="Montserrat Light"/>
                <a:cs typeface="Montserrat Light"/>
                <a:sym typeface="Montserrat Light"/>
              </a:rPr>
            </a:br>
            <a:endParaRPr sz="2400" b="1"/>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0" y="971550"/>
            <a:ext cx="1462439" cy="5456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4" name="Rectangle: Rounded Corners 3">
            <a:extLst>
              <a:ext uri="{FF2B5EF4-FFF2-40B4-BE49-F238E27FC236}">
                <a16:creationId xmlns:a16="http://schemas.microsoft.com/office/drawing/2014/main" id="{1839D6C7-D33A-4FA4-A8DD-224003B155E9}"/>
              </a:ext>
            </a:extLst>
          </p:cNvPr>
          <p:cNvSpPr/>
          <p:nvPr/>
        </p:nvSpPr>
        <p:spPr>
          <a:xfrm>
            <a:off x="2807804" y="318463"/>
            <a:ext cx="3528392" cy="3073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EDUCATIONAL INSTITUTES</a:t>
            </a:r>
          </a:p>
        </p:txBody>
      </p:sp>
      <p:sp>
        <p:nvSpPr>
          <p:cNvPr id="8" name="Rectangle: Rounded Corners 7">
            <a:extLst>
              <a:ext uri="{FF2B5EF4-FFF2-40B4-BE49-F238E27FC236}">
                <a16:creationId xmlns:a16="http://schemas.microsoft.com/office/drawing/2014/main" id="{8BC930CD-3584-41D7-9B5C-A355B60DF345}"/>
              </a:ext>
            </a:extLst>
          </p:cNvPr>
          <p:cNvSpPr/>
          <p:nvPr/>
        </p:nvSpPr>
        <p:spPr>
          <a:xfrm>
            <a:off x="1043608" y="1275606"/>
            <a:ext cx="1656184" cy="3073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INTERNSHIP</a:t>
            </a:r>
          </a:p>
        </p:txBody>
      </p:sp>
      <p:sp>
        <p:nvSpPr>
          <p:cNvPr id="9" name="Rectangle: Rounded Corners 8">
            <a:extLst>
              <a:ext uri="{FF2B5EF4-FFF2-40B4-BE49-F238E27FC236}">
                <a16:creationId xmlns:a16="http://schemas.microsoft.com/office/drawing/2014/main" id="{7E94E820-5600-4379-8EC6-18817C7D4B50}"/>
              </a:ext>
            </a:extLst>
          </p:cNvPr>
          <p:cNvSpPr/>
          <p:nvPr/>
        </p:nvSpPr>
        <p:spPr>
          <a:xfrm>
            <a:off x="3743908" y="1259904"/>
            <a:ext cx="1656184" cy="3073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FREELANCING</a:t>
            </a:r>
          </a:p>
        </p:txBody>
      </p:sp>
      <p:sp>
        <p:nvSpPr>
          <p:cNvPr id="10" name="Rectangle: Rounded Corners 9">
            <a:extLst>
              <a:ext uri="{FF2B5EF4-FFF2-40B4-BE49-F238E27FC236}">
                <a16:creationId xmlns:a16="http://schemas.microsoft.com/office/drawing/2014/main" id="{4AB10A4A-E4E7-4220-A92E-1F16181F8B68}"/>
              </a:ext>
            </a:extLst>
          </p:cNvPr>
          <p:cNvSpPr/>
          <p:nvPr/>
        </p:nvSpPr>
        <p:spPr>
          <a:xfrm>
            <a:off x="6444208" y="1275605"/>
            <a:ext cx="1656184" cy="3073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t>INCUBATION &amp; INNOVATION</a:t>
            </a:r>
          </a:p>
        </p:txBody>
      </p:sp>
      <p:cxnSp>
        <p:nvCxnSpPr>
          <p:cNvPr id="6" name="Connector: Elbow 5">
            <a:extLst>
              <a:ext uri="{FF2B5EF4-FFF2-40B4-BE49-F238E27FC236}">
                <a16:creationId xmlns:a16="http://schemas.microsoft.com/office/drawing/2014/main" id="{599AFB51-FD9F-45D7-AD4B-EB956D383E45}"/>
              </a:ext>
            </a:extLst>
          </p:cNvPr>
          <p:cNvCxnSpPr>
            <a:stCxn id="4" idx="2"/>
            <a:endCxn id="8" idx="0"/>
          </p:cNvCxnSpPr>
          <p:nvPr/>
        </p:nvCxnSpPr>
        <p:spPr>
          <a:xfrm rot="5400000">
            <a:off x="2896978" y="-399416"/>
            <a:ext cx="649744" cy="2700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314B1D96-599F-44B2-A76C-26FCDC508E65}"/>
              </a:ext>
            </a:extLst>
          </p:cNvPr>
          <p:cNvCxnSpPr>
            <a:stCxn id="4" idx="2"/>
            <a:endCxn id="10" idx="0"/>
          </p:cNvCxnSpPr>
          <p:nvPr/>
        </p:nvCxnSpPr>
        <p:spPr>
          <a:xfrm rot="16200000" flipH="1">
            <a:off x="5597279" y="-399417"/>
            <a:ext cx="649743" cy="27003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A3FDA1-E5BC-450B-BC0F-DA3930FD5CAF}"/>
              </a:ext>
            </a:extLst>
          </p:cNvPr>
          <p:cNvCxnSpPr>
            <a:cxnSpLocks/>
            <a:stCxn id="4" idx="2"/>
            <a:endCxn id="9" idx="0"/>
          </p:cNvCxnSpPr>
          <p:nvPr/>
        </p:nvCxnSpPr>
        <p:spPr>
          <a:xfrm>
            <a:off x="4572000" y="625862"/>
            <a:ext cx="0" cy="634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dian Institute of Technology Kharagpur - Wikipedia">
            <a:extLst>
              <a:ext uri="{FF2B5EF4-FFF2-40B4-BE49-F238E27FC236}">
                <a16:creationId xmlns:a16="http://schemas.microsoft.com/office/drawing/2014/main" id="{48CC5D43-6780-4248-993C-2B99C5415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748" y="2108898"/>
            <a:ext cx="1092532" cy="1226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 IIEST">
            <a:extLst>
              <a:ext uri="{FF2B5EF4-FFF2-40B4-BE49-F238E27FC236}">
                <a16:creationId xmlns:a16="http://schemas.microsoft.com/office/drawing/2014/main" id="{875C4CBB-49A4-4DA4-9386-7802181DD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424" y="2419654"/>
            <a:ext cx="2880321" cy="6902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 Xavier's University, Kolkata - Wikipedia">
            <a:extLst>
              <a:ext uri="{FF2B5EF4-FFF2-40B4-BE49-F238E27FC236}">
                <a16:creationId xmlns:a16="http://schemas.microsoft.com/office/drawing/2014/main" id="{E48B4D03-DDCC-4C41-B431-EFC5F1617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7005" y="1855732"/>
            <a:ext cx="1099371" cy="16223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BS Kolkata - Home | Facebook">
            <a:extLst>
              <a:ext uri="{FF2B5EF4-FFF2-40B4-BE49-F238E27FC236}">
                <a16:creationId xmlns:a16="http://schemas.microsoft.com/office/drawing/2014/main" id="{E683C7E9-82B0-4026-A6AC-7622CA11A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007" y="3391400"/>
            <a:ext cx="1592741" cy="15927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chno india logo png 5 » PNG Image">
            <a:extLst>
              <a:ext uri="{FF2B5EF4-FFF2-40B4-BE49-F238E27FC236}">
                <a16:creationId xmlns:a16="http://schemas.microsoft.com/office/drawing/2014/main" id="{8826E3FD-B740-49C2-8F0B-A2F25D2678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8002" y="3282895"/>
            <a:ext cx="25336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783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Our</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Products</a:t>
            </a:r>
          </a:p>
        </p:txBody>
      </p:sp>
      <p:pic>
        <p:nvPicPr>
          <p:cNvPr id="7" name="Google Shape;213;p21" descr="1698535.png">
            <a:extLst>
              <a:ext uri="{FF2B5EF4-FFF2-40B4-BE49-F238E27FC236}">
                <a16:creationId xmlns:a16="http://schemas.microsoft.com/office/drawing/2014/main" id="{100F0414-532D-4721-B4C9-FC149D70FF6A}"/>
              </a:ext>
            </a:extLst>
          </p:cNvPr>
          <p:cNvPicPr preferRelativeResize="0"/>
          <p:nvPr/>
        </p:nvPicPr>
        <p:blipFill rotWithShape="1">
          <a:blip r:embed="rId2">
            <a:alphaModFix/>
          </a:blip>
          <a:srcRect/>
          <a:stretch/>
        </p:blipFill>
        <p:spPr>
          <a:xfrm>
            <a:off x="683568" y="1059582"/>
            <a:ext cx="1080120" cy="1261256"/>
          </a:xfrm>
          <a:prstGeom prst="rect">
            <a:avLst/>
          </a:prstGeom>
          <a:noFill/>
          <a:ln>
            <a:noFill/>
          </a:ln>
        </p:spPr>
      </p:pic>
      <p:sp>
        <p:nvSpPr>
          <p:cNvPr id="8" name="TextBox 7">
            <a:extLst>
              <a:ext uri="{FF2B5EF4-FFF2-40B4-BE49-F238E27FC236}">
                <a16:creationId xmlns:a16="http://schemas.microsoft.com/office/drawing/2014/main" id="{4D1F95E0-EC70-453A-BFB7-9C2A7D8C430D}"/>
              </a:ext>
            </a:extLst>
          </p:cNvPr>
          <p:cNvSpPr txBox="1"/>
          <p:nvPr/>
        </p:nvSpPr>
        <p:spPr>
          <a:xfrm>
            <a:off x="2195736" y="1131590"/>
            <a:ext cx="5976664" cy="1169551"/>
          </a:xfrm>
          <a:prstGeom prst="rect">
            <a:avLst/>
          </a:prstGeom>
          <a:noFill/>
        </p:spPr>
        <p:txBody>
          <a:bodyPr wrap="square" rtlCol="0">
            <a:spAutoFit/>
          </a:bodyPr>
          <a:lstStyle/>
          <a:p>
            <a:r>
              <a:rPr lang="en-IN" b="1" dirty="0" err="1"/>
              <a:t>Sky</a:t>
            </a:r>
            <a:r>
              <a:rPr lang="en-IN" b="1" dirty="0" err="1">
                <a:solidFill>
                  <a:schemeClr val="accent1">
                    <a:lumMod val="75000"/>
                  </a:schemeClr>
                </a:solidFill>
              </a:rPr>
              <a:t>Chat</a:t>
            </a:r>
            <a:endParaRPr lang="en-IN" b="1" dirty="0">
              <a:solidFill>
                <a:schemeClr val="accent1">
                  <a:lumMod val="75000"/>
                </a:schemeClr>
              </a:solidFill>
            </a:endParaRPr>
          </a:p>
          <a:p>
            <a:pPr marL="285750" indent="-285750">
              <a:buFont typeface="Arial" panose="020B0604020202020204" pitchFamily="34" charset="0"/>
              <a:buChar char="•"/>
            </a:pPr>
            <a:r>
              <a:rPr lang="en-IN" dirty="0"/>
              <a:t>Automated Chat system for the banking, HR and Hospitals</a:t>
            </a:r>
          </a:p>
          <a:p>
            <a:pPr marL="285750" indent="-285750">
              <a:buFont typeface="Arial" panose="020B0604020202020204" pitchFamily="34" charset="0"/>
              <a:buChar char="•"/>
            </a:pPr>
            <a:r>
              <a:rPr lang="en-IN" dirty="0"/>
              <a:t>Handle basic queries as well as advanced features like online payment, scheduling etc</a:t>
            </a:r>
          </a:p>
          <a:p>
            <a:pPr marL="285750" indent="-285750">
              <a:buFont typeface="Arial" panose="020B0604020202020204" pitchFamily="34" charset="0"/>
              <a:buChar char="•"/>
            </a:pPr>
            <a:r>
              <a:rPr lang="en-IN" dirty="0"/>
              <a:t>Can answer in different languages as well as voice based</a:t>
            </a:r>
          </a:p>
        </p:txBody>
      </p:sp>
      <p:sp>
        <p:nvSpPr>
          <p:cNvPr id="9" name="TextBox 8">
            <a:extLst>
              <a:ext uri="{FF2B5EF4-FFF2-40B4-BE49-F238E27FC236}">
                <a16:creationId xmlns:a16="http://schemas.microsoft.com/office/drawing/2014/main" id="{CFCB78F1-C6C9-4DB1-978D-5D82DB44FD10}"/>
              </a:ext>
            </a:extLst>
          </p:cNvPr>
          <p:cNvSpPr txBox="1"/>
          <p:nvPr/>
        </p:nvSpPr>
        <p:spPr>
          <a:xfrm>
            <a:off x="2202607" y="2838450"/>
            <a:ext cx="5976664" cy="1600438"/>
          </a:xfrm>
          <a:prstGeom prst="rect">
            <a:avLst/>
          </a:prstGeom>
          <a:noFill/>
        </p:spPr>
        <p:txBody>
          <a:bodyPr wrap="square" rtlCol="0">
            <a:spAutoFit/>
          </a:bodyPr>
          <a:lstStyle/>
          <a:p>
            <a:r>
              <a:rPr lang="en-IN" b="1" dirty="0">
                <a:solidFill>
                  <a:schemeClr val="accent1">
                    <a:lumMod val="75000"/>
                  </a:schemeClr>
                </a:solidFill>
              </a:rPr>
              <a:t>Face-</a:t>
            </a:r>
            <a:r>
              <a:rPr lang="en-IN" b="1" dirty="0">
                <a:solidFill>
                  <a:schemeClr val="tx1"/>
                </a:solidFill>
              </a:rPr>
              <a:t>O</a:t>
            </a:r>
            <a:r>
              <a:rPr lang="en-IN" b="1" dirty="0">
                <a:solidFill>
                  <a:schemeClr val="accent1">
                    <a:lumMod val="75000"/>
                  </a:schemeClr>
                </a:solidFill>
              </a:rPr>
              <a:t>-Detect</a:t>
            </a:r>
          </a:p>
          <a:p>
            <a:pPr marL="285750" indent="-285750">
              <a:buFont typeface="Arial" panose="020B0604020202020204" pitchFamily="34" charset="0"/>
              <a:buChar char="•"/>
            </a:pPr>
            <a:r>
              <a:rPr lang="en-IN" dirty="0"/>
              <a:t>Automated image analysis system </a:t>
            </a:r>
          </a:p>
          <a:p>
            <a:pPr marL="285750" indent="-285750">
              <a:buFont typeface="Arial" panose="020B0604020202020204" pitchFamily="34" charset="0"/>
              <a:buChar char="•"/>
            </a:pPr>
            <a:r>
              <a:rPr lang="en-IN" dirty="0"/>
              <a:t>Ideally used for taking attendance </a:t>
            </a:r>
          </a:p>
          <a:p>
            <a:pPr marL="285750" indent="-285750">
              <a:buFont typeface="Arial" panose="020B0604020202020204" pitchFamily="34" charset="0"/>
              <a:buChar char="•"/>
            </a:pPr>
            <a:r>
              <a:rPr lang="en-IN" dirty="0"/>
              <a:t>Other uses include detecting PPE, Eye ball tracking, trespassers warning and tracking etc</a:t>
            </a:r>
          </a:p>
          <a:p>
            <a:pPr marL="285750" indent="-285750">
              <a:buFont typeface="Arial" panose="020B0604020202020204" pitchFamily="34" charset="0"/>
              <a:buChar char="•"/>
            </a:pPr>
            <a:r>
              <a:rPr lang="en-IN" dirty="0"/>
              <a:t>It works online as well as offline and can be used on tablet mobile &amp; phone or through CCTV camera feed</a:t>
            </a:r>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11" name="Google Shape;1004;p50" descr="sg8VlQ97ymCb_r6IJxcEgscT4S4COVmAjN5suvuaBjNUnTLuyrmdLxS_97qrSBTWmyL-EiHrtDmoqwAKozvt-eWgZ6clsrNknBzIXUSSHEjD6aMyI06fq7PrupmfzXT6dhdXMSvdgUHbLDK1sg.png">
            <a:extLst>
              <a:ext uri="{FF2B5EF4-FFF2-40B4-BE49-F238E27FC236}">
                <a16:creationId xmlns:a16="http://schemas.microsoft.com/office/drawing/2014/main" id="{7CECC34F-0F31-4269-BDA3-CDE460A17C1A}"/>
              </a:ext>
            </a:extLst>
          </p:cNvPr>
          <p:cNvPicPr preferRelativeResize="0"/>
          <p:nvPr/>
        </p:nvPicPr>
        <p:blipFill rotWithShape="1">
          <a:blip r:embed="rId4">
            <a:alphaModFix/>
          </a:blip>
          <a:srcRect/>
          <a:stretch/>
        </p:blipFill>
        <p:spPr>
          <a:xfrm>
            <a:off x="566861" y="3075806"/>
            <a:ext cx="1412851" cy="1261256"/>
          </a:xfrm>
          <a:prstGeom prst="rect">
            <a:avLst/>
          </a:prstGeom>
          <a:noFill/>
          <a:ln>
            <a:noFill/>
          </a:ln>
        </p:spPr>
      </p:pic>
    </p:spTree>
    <p:extLst>
      <p:ext uri="{BB962C8B-B14F-4D97-AF65-F5344CB8AC3E}">
        <p14:creationId xmlns:p14="http://schemas.microsoft.com/office/powerpoint/2010/main" val="2268171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Our</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Products</a:t>
            </a:r>
          </a:p>
        </p:txBody>
      </p:sp>
      <p:sp>
        <p:nvSpPr>
          <p:cNvPr id="8" name="TextBox 7">
            <a:extLst>
              <a:ext uri="{FF2B5EF4-FFF2-40B4-BE49-F238E27FC236}">
                <a16:creationId xmlns:a16="http://schemas.microsoft.com/office/drawing/2014/main" id="{4D1F95E0-EC70-453A-BFB7-9C2A7D8C430D}"/>
              </a:ext>
            </a:extLst>
          </p:cNvPr>
          <p:cNvSpPr txBox="1"/>
          <p:nvPr/>
        </p:nvSpPr>
        <p:spPr>
          <a:xfrm>
            <a:off x="2195736" y="1131590"/>
            <a:ext cx="5976664" cy="1384995"/>
          </a:xfrm>
          <a:prstGeom prst="rect">
            <a:avLst/>
          </a:prstGeom>
          <a:noFill/>
        </p:spPr>
        <p:txBody>
          <a:bodyPr wrap="square" rtlCol="0">
            <a:spAutoFit/>
          </a:bodyPr>
          <a:lstStyle/>
          <a:p>
            <a:r>
              <a:rPr lang="en-IN" b="1" dirty="0">
                <a:solidFill>
                  <a:schemeClr val="accent1">
                    <a:lumMod val="75000"/>
                  </a:schemeClr>
                </a:solidFill>
              </a:rPr>
              <a:t>Appraisal </a:t>
            </a:r>
            <a:r>
              <a:rPr lang="en-IN" b="1" dirty="0">
                <a:solidFill>
                  <a:schemeClr val="tx1"/>
                </a:solidFill>
              </a:rPr>
              <a:t>Review</a:t>
            </a:r>
            <a:r>
              <a:rPr lang="en-IN" b="1" dirty="0">
                <a:solidFill>
                  <a:schemeClr val="accent1">
                    <a:lumMod val="75000"/>
                  </a:schemeClr>
                </a:solidFill>
              </a:rPr>
              <a:t> System</a:t>
            </a:r>
          </a:p>
          <a:p>
            <a:pPr marL="285750" indent="-285750">
              <a:buFont typeface="Arial" panose="020B0604020202020204" pitchFamily="34" charset="0"/>
              <a:buChar char="•"/>
            </a:pPr>
            <a:r>
              <a:rPr lang="en-IN" dirty="0"/>
              <a:t>Developed for the shipping industry</a:t>
            </a:r>
          </a:p>
          <a:p>
            <a:pPr marL="285750" indent="-285750">
              <a:buFont typeface="Arial" panose="020B0604020202020204" pitchFamily="34" charset="0"/>
              <a:buChar char="•"/>
            </a:pPr>
            <a:r>
              <a:rPr lang="en-IN" dirty="0"/>
              <a:t>KPI’s of the firm are being matched with a specific rank</a:t>
            </a:r>
          </a:p>
          <a:p>
            <a:pPr marL="285750" indent="-285750">
              <a:buFont typeface="Arial" panose="020B0604020202020204" pitchFamily="34" charset="0"/>
              <a:buChar char="•"/>
            </a:pPr>
            <a:r>
              <a:rPr lang="en-IN" dirty="0"/>
              <a:t>People are getting a number based appraisal that is unbiased compared to the age of method of managers giving ratings</a:t>
            </a:r>
          </a:p>
          <a:p>
            <a:pPr marL="285750" indent="-285750">
              <a:buFont typeface="Arial" panose="020B0604020202020204" pitchFamily="34" charset="0"/>
              <a:buChar char="•"/>
            </a:pPr>
            <a:r>
              <a:rPr lang="en-IN" dirty="0"/>
              <a:t>Training module also included in the system</a:t>
            </a:r>
          </a:p>
        </p:txBody>
      </p:sp>
      <p:sp>
        <p:nvSpPr>
          <p:cNvPr id="9" name="TextBox 8">
            <a:extLst>
              <a:ext uri="{FF2B5EF4-FFF2-40B4-BE49-F238E27FC236}">
                <a16:creationId xmlns:a16="http://schemas.microsoft.com/office/drawing/2014/main" id="{CFCB78F1-C6C9-4DB1-978D-5D82DB44FD10}"/>
              </a:ext>
            </a:extLst>
          </p:cNvPr>
          <p:cNvSpPr txBox="1"/>
          <p:nvPr/>
        </p:nvSpPr>
        <p:spPr>
          <a:xfrm>
            <a:off x="2202607" y="2838450"/>
            <a:ext cx="5976664" cy="1815882"/>
          </a:xfrm>
          <a:prstGeom prst="rect">
            <a:avLst/>
          </a:prstGeom>
          <a:noFill/>
        </p:spPr>
        <p:txBody>
          <a:bodyPr wrap="square" rtlCol="0">
            <a:spAutoFit/>
          </a:bodyPr>
          <a:lstStyle/>
          <a:p>
            <a:r>
              <a:rPr lang="en-IN" b="1" dirty="0">
                <a:solidFill>
                  <a:schemeClr val="accent1">
                    <a:lumMod val="75000"/>
                  </a:schemeClr>
                </a:solidFill>
              </a:rPr>
              <a:t>Automated </a:t>
            </a:r>
            <a:r>
              <a:rPr lang="en-IN" b="1" dirty="0">
                <a:solidFill>
                  <a:schemeClr val="tx1"/>
                </a:solidFill>
              </a:rPr>
              <a:t>Credit </a:t>
            </a:r>
            <a:r>
              <a:rPr lang="en-IN" b="1" dirty="0">
                <a:solidFill>
                  <a:schemeClr val="accent1">
                    <a:lumMod val="75000"/>
                  </a:schemeClr>
                </a:solidFill>
              </a:rPr>
              <a:t>Analyzer</a:t>
            </a:r>
          </a:p>
          <a:p>
            <a:pPr marL="285750" indent="-285750">
              <a:buFont typeface="Arial" panose="020B0604020202020204" pitchFamily="34" charset="0"/>
              <a:buChar char="•"/>
            </a:pPr>
            <a:r>
              <a:rPr lang="en-IN" dirty="0"/>
              <a:t>Developed for the banking industry as an aid to loan approving </a:t>
            </a:r>
          </a:p>
          <a:p>
            <a:pPr marL="285750" indent="-285750">
              <a:buFont typeface="Arial" panose="020B0604020202020204" pitchFamily="34" charset="0"/>
              <a:buChar char="•"/>
            </a:pPr>
            <a:r>
              <a:rPr lang="en-IN" dirty="0"/>
              <a:t>NLP based system that </a:t>
            </a:r>
            <a:r>
              <a:rPr lang="en-IN" dirty="0" err="1"/>
              <a:t>analyzed</a:t>
            </a:r>
            <a:r>
              <a:rPr lang="en-IN" dirty="0"/>
              <a:t> the company audit reports, particularly the Directors report </a:t>
            </a:r>
          </a:p>
          <a:p>
            <a:pPr marL="285750" indent="-285750">
              <a:buFont typeface="Arial" panose="020B0604020202020204" pitchFamily="34" charset="0"/>
              <a:buChar char="•"/>
            </a:pPr>
            <a:r>
              <a:rPr lang="en-IN" dirty="0"/>
              <a:t>All information is highlighted as a positive negative or neutral comment</a:t>
            </a:r>
          </a:p>
          <a:p>
            <a:pPr marL="285750" indent="-285750">
              <a:buFont typeface="Arial" panose="020B0604020202020204" pitchFamily="34" charset="0"/>
              <a:buChar char="•"/>
            </a:pPr>
            <a:r>
              <a:rPr lang="en-IN" dirty="0"/>
              <a:t>Based on the analysis, an annual report is being </a:t>
            </a:r>
            <a:r>
              <a:rPr lang="en-IN" dirty="0" err="1"/>
              <a:t>analyzed</a:t>
            </a:r>
            <a:r>
              <a:rPr lang="en-IN" dirty="0"/>
              <a:t> within a few minutes.</a:t>
            </a:r>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1026" name="Picture 2" descr="Decentralized Finance&quot; - Welcome To The World's First Fully ...">
            <a:extLst>
              <a:ext uri="{FF2B5EF4-FFF2-40B4-BE49-F238E27FC236}">
                <a16:creationId xmlns:a16="http://schemas.microsoft.com/office/drawing/2014/main" id="{A8EF761F-8394-41B3-B72E-2AC7BF1DF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27" y="3176012"/>
            <a:ext cx="1617264" cy="10617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formance Management System | Delphinium Software &amp; Web Development">
            <a:extLst>
              <a:ext uri="{FF2B5EF4-FFF2-40B4-BE49-F238E27FC236}">
                <a16:creationId xmlns:a16="http://schemas.microsoft.com/office/drawing/2014/main" id="{D529A137-14A3-4681-A5B5-39BBBAEDC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349125"/>
            <a:ext cx="1170483" cy="117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08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Our</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Products</a:t>
            </a:r>
          </a:p>
        </p:txBody>
      </p:sp>
      <p:sp>
        <p:nvSpPr>
          <p:cNvPr id="8" name="TextBox 7">
            <a:extLst>
              <a:ext uri="{FF2B5EF4-FFF2-40B4-BE49-F238E27FC236}">
                <a16:creationId xmlns:a16="http://schemas.microsoft.com/office/drawing/2014/main" id="{4D1F95E0-EC70-453A-BFB7-9C2A7D8C430D}"/>
              </a:ext>
            </a:extLst>
          </p:cNvPr>
          <p:cNvSpPr txBox="1"/>
          <p:nvPr/>
        </p:nvSpPr>
        <p:spPr>
          <a:xfrm>
            <a:off x="2195736" y="1131590"/>
            <a:ext cx="5976664" cy="1600438"/>
          </a:xfrm>
          <a:prstGeom prst="rect">
            <a:avLst/>
          </a:prstGeom>
          <a:noFill/>
        </p:spPr>
        <p:txBody>
          <a:bodyPr wrap="square" rtlCol="0">
            <a:spAutoFit/>
          </a:bodyPr>
          <a:lstStyle/>
          <a:p>
            <a:r>
              <a:rPr lang="en-IN" b="1" dirty="0" err="1">
                <a:solidFill>
                  <a:schemeClr val="accent1">
                    <a:lumMod val="75000"/>
                  </a:schemeClr>
                </a:solidFill>
              </a:rPr>
              <a:t>Digi</a:t>
            </a:r>
            <a:r>
              <a:rPr lang="en-IN" b="1" dirty="0" err="1">
                <a:solidFill>
                  <a:schemeClr val="tx1"/>
                </a:solidFill>
              </a:rPr>
              <a:t>Doc</a:t>
            </a:r>
            <a:r>
              <a:rPr lang="en-IN" b="1" dirty="0">
                <a:solidFill>
                  <a:schemeClr val="accent1">
                    <a:lumMod val="75000"/>
                  </a:schemeClr>
                </a:solidFill>
              </a:rPr>
              <a:t> </a:t>
            </a:r>
          </a:p>
          <a:p>
            <a:pPr marL="285750" indent="-285750">
              <a:buFont typeface="Arial" panose="020B0604020202020204" pitchFamily="34" charset="0"/>
              <a:buChar char="•"/>
            </a:pPr>
            <a:r>
              <a:rPr lang="en-IN" dirty="0"/>
              <a:t>OCR solution that can extract information from a form or document and digitize the same.</a:t>
            </a:r>
          </a:p>
          <a:p>
            <a:pPr marL="285750" indent="-285750">
              <a:buFont typeface="Arial" panose="020B0604020202020204" pitchFamily="34" charset="0"/>
              <a:buChar char="•"/>
            </a:pPr>
            <a:r>
              <a:rPr lang="en-IN" dirty="0"/>
              <a:t>Currently digitizes information from scan or pictures of Aadhar card, pan card and any passports</a:t>
            </a:r>
          </a:p>
          <a:p>
            <a:pPr marL="285750" indent="-285750">
              <a:buFont typeface="Arial" panose="020B0604020202020204" pitchFamily="34" charset="0"/>
              <a:buChar char="•"/>
            </a:pPr>
            <a:r>
              <a:rPr lang="en-IN" dirty="0"/>
              <a:t>Ideal solution for auditing firm or any B2C industry that deal with forms and application</a:t>
            </a:r>
          </a:p>
        </p:txBody>
      </p:sp>
      <p:sp>
        <p:nvSpPr>
          <p:cNvPr id="9" name="TextBox 8">
            <a:extLst>
              <a:ext uri="{FF2B5EF4-FFF2-40B4-BE49-F238E27FC236}">
                <a16:creationId xmlns:a16="http://schemas.microsoft.com/office/drawing/2014/main" id="{CFCB78F1-C6C9-4DB1-978D-5D82DB44FD10}"/>
              </a:ext>
            </a:extLst>
          </p:cNvPr>
          <p:cNvSpPr txBox="1"/>
          <p:nvPr/>
        </p:nvSpPr>
        <p:spPr>
          <a:xfrm>
            <a:off x="2195736" y="3083357"/>
            <a:ext cx="5976664" cy="954107"/>
          </a:xfrm>
          <a:prstGeom prst="rect">
            <a:avLst/>
          </a:prstGeom>
          <a:noFill/>
        </p:spPr>
        <p:txBody>
          <a:bodyPr wrap="square" rtlCol="0">
            <a:spAutoFit/>
          </a:bodyPr>
          <a:lstStyle/>
          <a:p>
            <a:r>
              <a:rPr lang="en-IN" b="1" dirty="0" err="1">
                <a:solidFill>
                  <a:schemeClr val="accent1">
                    <a:lumMod val="75000"/>
                  </a:schemeClr>
                </a:solidFill>
              </a:rPr>
              <a:t>Sky</a:t>
            </a:r>
            <a:r>
              <a:rPr lang="en-IN" b="1" dirty="0" err="1">
                <a:solidFill>
                  <a:schemeClr val="tx1"/>
                </a:solidFill>
              </a:rPr>
              <a:t>Gist</a:t>
            </a:r>
            <a:endParaRPr lang="en-IN" b="1" dirty="0">
              <a:solidFill>
                <a:schemeClr val="tx1"/>
              </a:solidFill>
            </a:endParaRPr>
          </a:p>
          <a:p>
            <a:pPr marL="285750" indent="-285750">
              <a:buFont typeface="Arial" panose="020B0604020202020204" pitchFamily="34" charset="0"/>
              <a:buChar char="•"/>
            </a:pPr>
            <a:r>
              <a:rPr lang="en-IN" dirty="0"/>
              <a:t>NLP based system that can </a:t>
            </a:r>
            <a:r>
              <a:rPr lang="en-IN" dirty="0" err="1"/>
              <a:t>analyze</a:t>
            </a:r>
            <a:r>
              <a:rPr lang="en-IN" dirty="0"/>
              <a:t> a large number of text</a:t>
            </a:r>
          </a:p>
          <a:p>
            <a:pPr marL="285750" indent="-285750">
              <a:buFont typeface="Arial" panose="020B0604020202020204" pitchFamily="34" charset="0"/>
              <a:buChar char="•"/>
            </a:pPr>
            <a:r>
              <a:rPr lang="en-IN" dirty="0"/>
              <a:t>Used for social media feed classification</a:t>
            </a:r>
          </a:p>
          <a:p>
            <a:pPr marL="285750" indent="-285750">
              <a:buFont typeface="Arial" panose="020B0604020202020204" pitchFamily="34" charset="0"/>
              <a:buChar char="•"/>
            </a:pPr>
            <a:r>
              <a:rPr lang="en-IN" dirty="0"/>
              <a:t>Information is classified and sentiments are </a:t>
            </a:r>
            <a:r>
              <a:rPr lang="en-IN" dirty="0" err="1"/>
              <a:t>analyzed</a:t>
            </a:r>
            <a:endParaRPr lang="en-IN" dirty="0"/>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7" name="Google Shape;1009;p50">
            <a:extLst>
              <a:ext uri="{FF2B5EF4-FFF2-40B4-BE49-F238E27FC236}">
                <a16:creationId xmlns:a16="http://schemas.microsoft.com/office/drawing/2014/main" id="{2B3E7D89-D49F-481A-9CEF-D210645A2312}"/>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611560" y="3083357"/>
            <a:ext cx="1284420" cy="954106"/>
          </a:xfrm>
          <a:prstGeom prst="rect">
            <a:avLst/>
          </a:prstGeom>
          <a:noFill/>
          <a:ln>
            <a:noFill/>
          </a:ln>
        </p:spPr>
      </p:pic>
      <p:pic>
        <p:nvPicPr>
          <p:cNvPr id="11" name="Google Shape;1008;p50" descr="-fWDHWh6fe7cNtyif115E2BbVQzc6Z5TaudW3CzKH9eVPdZmeLRhCb2dGTizO-aydrzMqjZCkRfS3wInegJ6zl8aJ10jW3HTGJJqAPT8l_rQoLFUGjbBfRD18Sv0c9BqO6JZK3_dwmKfAc4FpA.png">
            <a:extLst>
              <a:ext uri="{FF2B5EF4-FFF2-40B4-BE49-F238E27FC236}">
                <a16:creationId xmlns:a16="http://schemas.microsoft.com/office/drawing/2014/main" id="{6F949C08-3FCD-4F78-B9B1-B23713433B1D}"/>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735435" y="1499761"/>
            <a:ext cx="1036669" cy="864096"/>
          </a:xfrm>
          <a:prstGeom prst="rect">
            <a:avLst/>
          </a:prstGeom>
          <a:noFill/>
          <a:ln>
            <a:noFill/>
          </a:ln>
        </p:spPr>
      </p:pic>
    </p:spTree>
    <p:extLst>
      <p:ext uri="{BB962C8B-B14F-4D97-AF65-F5344CB8AC3E}">
        <p14:creationId xmlns:p14="http://schemas.microsoft.com/office/powerpoint/2010/main" val="2140272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Video</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Attendance</a:t>
            </a:r>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12" name="Rectangle 11">
            <a:extLst>
              <a:ext uri="{FF2B5EF4-FFF2-40B4-BE49-F238E27FC236}">
                <a16:creationId xmlns:a16="http://schemas.microsoft.com/office/drawing/2014/main" id="{B206E3DE-B826-44D1-BD87-DC119D97A7B0}"/>
              </a:ext>
            </a:extLst>
          </p:cNvPr>
          <p:cNvSpPr/>
          <p:nvPr/>
        </p:nvSpPr>
        <p:spPr>
          <a:xfrm>
            <a:off x="1043608" y="1275606"/>
            <a:ext cx="4311397" cy="461665"/>
          </a:xfrm>
          <a:prstGeom prst="rect">
            <a:avLst/>
          </a:prstGeom>
        </p:spPr>
        <p:txBody>
          <a:bodyPr wrap="none">
            <a:spAutoFit/>
          </a:bodyPr>
          <a:lstStyle/>
          <a:p>
            <a:pPr algn="ctr">
              <a:defRPr/>
            </a:pPr>
            <a:r>
              <a:rPr lang="en-US" sz="2400" b="1" dirty="0">
                <a:solidFill>
                  <a:schemeClr val="tx1"/>
                </a:solidFill>
                <a:latin typeface="Noto Sans"/>
              </a:rPr>
              <a:t>OPTION 1: </a:t>
            </a:r>
            <a:r>
              <a:rPr lang="en-US" sz="2400" b="1" dirty="0">
                <a:solidFill>
                  <a:schemeClr val="accent1"/>
                </a:solidFill>
                <a:latin typeface="Noto Sans"/>
              </a:rPr>
              <a:t>CAMERA BASED</a:t>
            </a:r>
          </a:p>
        </p:txBody>
      </p:sp>
      <p:pic>
        <p:nvPicPr>
          <p:cNvPr id="13" name="Picture 2" descr="Video chat camera web cam flat icon Royalty Free Vector">
            <a:extLst>
              <a:ext uri="{FF2B5EF4-FFF2-40B4-BE49-F238E27FC236}">
                <a16:creationId xmlns:a16="http://schemas.microsoft.com/office/drawing/2014/main" id="{86041B4B-3A89-4880-AEB6-45DCE01ADE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9785" t="26176" r="27451" b="32073"/>
          <a:stretch/>
        </p:blipFill>
        <p:spPr bwMode="auto">
          <a:xfrm>
            <a:off x="2720008" y="2266206"/>
            <a:ext cx="374906" cy="395309"/>
          </a:xfrm>
          <a:prstGeom prst="rect">
            <a:avLst/>
          </a:prstGeom>
          <a:solidFill>
            <a:srgbClr val="FFFF00"/>
          </a:solidFill>
        </p:spPr>
      </p:pic>
      <p:pic>
        <p:nvPicPr>
          <p:cNvPr id="14" name="Picture 2" descr="Video chat camera web cam flat icon Royalty Free Vector">
            <a:extLst>
              <a:ext uri="{FF2B5EF4-FFF2-40B4-BE49-F238E27FC236}">
                <a16:creationId xmlns:a16="http://schemas.microsoft.com/office/drawing/2014/main" id="{4C67C926-10B4-4F19-A636-67D4EF3DFB5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9785" t="26176" r="27451" b="32073"/>
          <a:stretch/>
        </p:blipFill>
        <p:spPr bwMode="auto">
          <a:xfrm>
            <a:off x="4320208" y="2266206"/>
            <a:ext cx="374906" cy="395309"/>
          </a:xfrm>
          <a:prstGeom prst="rect">
            <a:avLst/>
          </a:prstGeom>
          <a:solidFill>
            <a:srgbClr val="00B050"/>
          </a:solidFill>
        </p:spPr>
      </p:pic>
      <p:cxnSp>
        <p:nvCxnSpPr>
          <p:cNvPr id="15" name="Straight Arrow Connector 14">
            <a:extLst>
              <a:ext uri="{FF2B5EF4-FFF2-40B4-BE49-F238E27FC236}">
                <a16:creationId xmlns:a16="http://schemas.microsoft.com/office/drawing/2014/main" id="{9F6794FE-C0F2-40B0-A706-265CDE59ADEF}"/>
              </a:ext>
            </a:extLst>
          </p:cNvPr>
          <p:cNvCxnSpPr/>
          <p:nvPr/>
        </p:nvCxnSpPr>
        <p:spPr>
          <a:xfrm>
            <a:off x="4603418" y="3155569"/>
            <a:ext cx="644956"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7D895EA-93B8-4DEE-8A7A-4EBC7ED06858}"/>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9819" y="2435489"/>
            <a:ext cx="1183628" cy="1183628"/>
          </a:xfrm>
          <a:prstGeom prst="rect">
            <a:avLst/>
          </a:prstGeom>
        </p:spPr>
      </p:pic>
      <p:pic>
        <p:nvPicPr>
          <p:cNvPr id="17" name="Picture 7" descr="せっ生 Images, Stock Photos &amp; Vectors | Shutterstock">
            <a:extLst>
              <a:ext uri="{FF2B5EF4-FFF2-40B4-BE49-F238E27FC236}">
                <a16:creationId xmlns:a16="http://schemas.microsoft.com/office/drawing/2014/main" id="{35F407B5-2C31-422B-BED3-1EDFF15824F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11127"/>
          <a:stretch/>
        </p:blipFill>
        <p:spPr bwMode="auto">
          <a:xfrm>
            <a:off x="510208" y="2494806"/>
            <a:ext cx="1152128" cy="100199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F243505-46A9-49D8-BFEA-FE0CF8C2F87A}"/>
              </a:ext>
            </a:extLst>
          </p:cNvPr>
          <p:cNvCxnSpPr/>
          <p:nvPr/>
        </p:nvCxnSpPr>
        <p:spPr>
          <a:xfrm>
            <a:off x="1571715" y="3144689"/>
            <a:ext cx="644956"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45C1D7B-8560-4419-ACBB-962B541ECF00}"/>
              </a:ext>
            </a:extLst>
          </p:cNvPr>
          <p:cNvCxnSpPr/>
          <p:nvPr/>
        </p:nvCxnSpPr>
        <p:spPr>
          <a:xfrm>
            <a:off x="6782790" y="3168973"/>
            <a:ext cx="644956" cy="0"/>
          </a:xfrm>
          <a:prstGeom prst="straightConnector1">
            <a:avLst/>
          </a:prstGeom>
          <a:ln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 name="Picture 9" descr="Integration Api Images, Stock Photos &amp; Vectors | Shutterstock">
            <a:extLst>
              <a:ext uri="{FF2B5EF4-FFF2-40B4-BE49-F238E27FC236}">
                <a16:creationId xmlns:a16="http://schemas.microsoft.com/office/drawing/2014/main" id="{8AD6DDFC-D7A2-489C-853C-023DF90CB6B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5918" t="22139" r="16736" b="27167"/>
          <a:stretch/>
        </p:blipFill>
        <p:spPr bwMode="auto">
          <a:xfrm>
            <a:off x="7300585" y="2132440"/>
            <a:ext cx="1667823" cy="13520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1" descr="hospital sign red cross | The Ready Writers">
            <a:extLst>
              <a:ext uri="{FF2B5EF4-FFF2-40B4-BE49-F238E27FC236}">
                <a16:creationId xmlns:a16="http://schemas.microsoft.com/office/drawing/2014/main" id="{C25BCE50-A7BC-42BD-B9BF-D566701D5DFD}"/>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4840" y="2668312"/>
            <a:ext cx="268673" cy="1791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18E77135-5E64-4015-BCA1-E8B8A5DFDED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77208" y="2494806"/>
            <a:ext cx="812819" cy="909775"/>
          </a:xfrm>
          <a:prstGeom prst="rect">
            <a:avLst/>
          </a:prstGeom>
        </p:spPr>
      </p:pic>
      <p:sp>
        <p:nvSpPr>
          <p:cNvPr id="23" name="TextBox 22">
            <a:extLst>
              <a:ext uri="{FF2B5EF4-FFF2-40B4-BE49-F238E27FC236}">
                <a16:creationId xmlns:a16="http://schemas.microsoft.com/office/drawing/2014/main" id="{8070893E-8AED-4CB3-A8B9-F661B4DB46D0}"/>
              </a:ext>
            </a:extLst>
          </p:cNvPr>
          <p:cNvSpPr txBox="1"/>
          <p:nvPr/>
        </p:nvSpPr>
        <p:spPr>
          <a:xfrm>
            <a:off x="129208" y="3880884"/>
            <a:ext cx="1981199" cy="830996"/>
          </a:xfrm>
          <a:prstGeom prst="rect">
            <a:avLst/>
          </a:prstGeom>
          <a:noFill/>
        </p:spPr>
        <p:txBody>
          <a:bodyPr wrap="square" rtlCol="0">
            <a:spAutoFit/>
          </a:bodyPr>
          <a:lstStyle/>
          <a:p>
            <a:pPr algn="ctr"/>
            <a:r>
              <a:rPr lang="en-IN" sz="1200" dirty="0"/>
              <a:t>Employee Enters </a:t>
            </a:r>
          </a:p>
          <a:p>
            <a:pPr algn="ctr"/>
            <a:r>
              <a:rPr lang="en-IN" sz="1200" dirty="0"/>
              <a:t>the office and </a:t>
            </a:r>
          </a:p>
          <a:p>
            <a:pPr algn="ctr"/>
            <a:r>
              <a:rPr lang="en-IN" sz="1200" dirty="0"/>
              <a:t>stands near a designated camera</a:t>
            </a:r>
          </a:p>
        </p:txBody>
      </p:sp>
      <p:sp>
        <p:nvSpPr>
          <p:cNvPr id="24" name="TextBox 23">
            <a:extLst>
              <a:ext uri="{FF2B5EF4-FFF2-40B4-BE49-F238E27FC236}">
                <a16:creationId xmlns:a16="http://schemas.microsoft.com/office/drawing/2014/main" id="{E5D07955-89CB-4F73-9D6C-4EFF2CC6FF55}"/>
              </a:ext>
            </a:extLst>
          </p:cNvPr>
          <p:cNvSpPr txBox="1"/>
          <p:nvPr/>
        </p:nvSpPr>
        <p:spPr>
          <a:xfrm>
            <a:off x="2720008" y="3866406"/>
            <a:ext cx="1981200" cy="461665"/>
          </a:xfrm>
          <a:prstGeom prst="rect">
            <a:avLst/>
          </a:prstGeom>
          <a:noFill/>
        </p:spPr>
        <p:txBody>
          <a:bodyPr wrap="square" rtlCol="0">
            <a:spAutoFit/>
          </a:bodyPr>
          <a:lstStyle/>
          <a:p>
            <a:pPr algn="ctr"/>
            <a:r>
              <a:rPr lang="en-IN" sz="1200" dirty="0"/>
              <a:t>Yellow: Analyzing face</a:t>
            </a:r>
          </a:p>
          <a:p>
            <a:pPr algn="ctr"/>
            <a:r>
              <a:rPr lang="en-IN" sz="1200" dirty="0"/>
              <a:t>Green: Face Recognized</a:t>
            </a:r>
          </a:p>
        </p:txBody>
      </p:sp>
      <p:sp>
        <p:nvSpPr>
          <p:cNvPr id="25" name="TextBox 24">
            <a:extLst>
              <a:ext uri="{FF2B5EF4-FFF2-40B4-BE49-F238E27FC236}">
                <a16:creationId xmlns:a16="http://schemas.microsoft.com/office/drawing/2014/main" id="{5DEF1E1C-EDFA-400A-83F8-7EE305234B6E}"/>
              </a:ext>
            </a:extLst>
          </p:cNvPr>
          <p:cNvSpPr txBox="1"/>
          <p:nvPr/>
        </p:nvSpPr>
        <p:spPr>
          <a:xfrm>
            <a:off x="5082208" y="3866406"/>
            <a:ext cx="1981200" cy="461665"/>
          </a:xfrm>
          <a:prstGeom prst="rect">
            <a:avLst/>
          </a:prstGeom>
          <a:noFill/>
        </p:spPr>
        <p:txBody>
          <a:bodyPr wrap="square" rtlCol="0">
            <a:spAutoFit/>
          </a:bodyPr>
          <a:lstStyle/>
          <a:p>
            <a:pPr algn="ctr"/>
            <a:r>
              <a:rPr lang="en-IN" sz="1200" dirty="0"/>
              <a:t>Data sent to </a:t>
            </a:r>
            <a:r>
              <a:rPr lang="en-IN" sz="1200" dirty="0" err="1"/>
              <a:t>Skybits</a:t>
            </a:r>
            <a:r>
              <a:rPr lang="en-IN" sz="1200" dirty="0"/>
              <a:t> </a:t>
            </a:r>
          </a:p>
          <a:p>
            <a:pPr algn="ctr"/>
            <a:r>
              <a:rPr lang="en-IN" sz="1200" dirty="0"/>
              <a:t>System</a:t>
            </a:r>
          </a:p>
        </p:txBody>
      </p:sp>
      <p:pic>
        <p:nvPicPr>
          <p:cNvPr id="26" name="Picture 5">
            <a:extLst>
              <a:ext uri="{FF2B5EF4-FFF2-40B4-BE49-F238E27FC236}">
                <a16:creationId xmlns:a16="http://schemas.microsoft.com/office/drawing/2014/main" id="{A406683B-BD03-4EBD-9961-53A8769D413D}"/>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208" y="2799606"/>
            <a:ext cx="721509" cy="721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2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270440-9D76-4F00-BDC5-56989F470BC3}"/>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Video</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Attendance</a:t>
            </a:r>
          </a:p>
        </p:txBody>
      </p:sp>
      <p:pic>
        <p:nvPicPr>
          <p:cNvPr id="10" name="Picture 9">
            <a:extLst>
              <a:ext uri="{FF2B5EF4-FFF2-40B4-BE49-F238E27FC236}">
                <a16:creationId xmlns:a16="http://schemas.microsoft.com/office/drawing/2014/main" id="{8261A362-FFB5-497F-9FCE-4ED72F0E98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43" name="Rectangle 42">
            <a:extLst>
              <a:ext uri="{FF2B5EF4-FFF2-40B4-BE49-F238E27FC236}">
                <a16:creationId xmlns:a16="http://schemas.microsoft.com/office/drawing/2014/main" id="{731452E1-F815-4C9A-9BF9-626F4FDF8013}"/>
              </a:ext>
            </a:extLst>
          </p:cNvPr>
          <p:cNvSpPr/>
          <p:nvPr/>
        </p:nvSpPr>
        <p:spPr>
          <a:xfrm>
            <a:off x="899592" y="780261"/>
            <a:ext cx="5497419" cy="461665"/>
          </a:xfrm>
          <a:prstGeom prst="rect">
            <a:avLst/>
          </a:prstGeom>
        </p:spPr>
        <p:txBody>
          <a:bodyPr wrap="none">
            <a:spAutoFit/>
          </a:bodyPr>
          <a:lstStyle/>
          <a:p>
            <a:pPr algn="ctr">
              <a:defRPr/>
            </a:pPr>
            <a:r>
              <a:rPr lang="en-US" sz="2400" b="1" dirty="0">
                <a:solidFill>
                  <a:schemeClr val="tx1"/>
                </a:solidFill>
                <a:latin typeface="Noto Sans"/>
              </a:rPr>
              <a:t>OPTION 2: </a:t>
            </a:r>
            <a:r>
              <a:rPr lang="en-US" sz="2400" b="1" dirty="0">
                <a:solidFill>
                  <a:schemeClr val="accent1"/>
                </a:solidFill>
                <a:latin typeface="Noto Sans"/>
              </a:rPr>
              <a:t>PERSONAL MOBILE APP</a:t>
            </a:r>
          </a:p>
        </p:txBody>
      </p:sp>
      <p:sp>
        <p:nvSpPr>
          <p:cNvPr id="44" name="Rounded Rectangle 18">
            <a:extLst>
              <a:ext uri="{FF2B5EF4-FFF2-40B4-BE49-F238E27FC236}">
                <a16:creationId xmlns:a16="http://schemas.microsoft.com/office/drawing/2014/main" id="{CE03B6C2-DDAC-449F-AAAB-CD529CD66C43}"/>
              </a:ext>
            </a:extLst>
          </p:cNvPr>
          <p:cNvSpPr/>
          <p:nvPr/>
        </p:nvSpPr>
        <p:spPr>
          <a:xfrm>
            <a:off x="213792" y="1847061"/>
            <a:ext cx="8763000" cy="236220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EEC5B6-3950-4164-9E75-22D006BCD9C9}"/>
              </a:ext>
            </a:extLst>
          </p:cNvPr>
          <p:cNvSpPr txBox="1"/>
          <p:nvPr/>
        </p:nvSpPr>
        <p:spPr>
          <a:xfrm>
            <a:off x="366192" y="3752061"/>
            <a:ext cx="1524367" cy="461665"/>
          </a:xfrm>
          <a:prstGeom prst="rect">
            <a:avLst/>
          </a:prstGeom>
          <a:noFill/>
        </p:spPr>
        <p:txBody>
          <a:bodyPr wrap="square" rtlCol="0">
            <a:spAutoFit/>
          </a:bodyPr>
          <a:lstStyle/>
          <a:p>
            <a:pPr algn="ctr"/>
            <a:r>
              <a:rPr lang="en-IN" sz="1200" dirty="0"/>
              <a:t>Face-O-Detect </a:t>
            </a:r>
          </a:p>
          <a:p>
            <a:pPr algn="ctr"/>
            <a:r>
              <a:rPr lang="en-IN" sz="1200" dirty="0"/>
              <a:t>mobile App</a:t>
            </a:r>
          </a:p>
        </p:txBody>
      </p:sp>
      <p:pic>
        <p:nvPicPr>
          <p:cNvPr id="46" name="Picture 45">
            <a:extLst>
              <a:ext uri="{FF2B5EF4-FFF2-40B4-BE49-F238E27FC236}">
                <a16:creationId xmlns:a16="http://schemas.microsoft.com/office/drawing/2014/main" id="{EA39DBDD-B4D2-4907-81E4-B274CDBA5FE6}"/>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2802" b="8965"/>
          <a:stretch/>
        </p:blipFill>
        <p:spPr>
          <a:xfrm>
            <a:off x="442392" y="2456661"/>
            <a:ext cx="1232106" cy="1265689"/>
          </a:xfrm>
          <a:prstGeom prst="rect">
            <a:avLst/>
          </a:prstGeom>
        </p:spPr>
      </p:pic>
      <p:pic>
        <p:nvPicPr>
          <p:cNvPr id="47" name="Picture 46">
            <a:extLst>
              <a:ext uri="{FF2B5EF4-FFF2-40B4-BE49-F238E27FC236}">
                <a16:creationId xmlns:a16="http://schemas.microsoft.com/office/drawing/2014/main" id="{CF76C6DA-2BDC-4082-96E7-9261ED0565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4592" y="2456661"/>
            <a:ext cx="812819" cy="909775"/>
          </a:xfrm>
          <a:prstGeom prst="rect">
            <a:avLst/>
          </a:prstGeom>
        </p:spPr>
      </p:pic>
      <p:cxnSp>
        <p:nvCxnSpPr>
          <p:cNvPr id="48" name="Straight Arrow Connector 47">
            <a:extLst>
              <a:ext uri="{FF2B5EF4-FFF2-40B4-BE49-F238E27FC236}">
                <a16:creationId xmlns:a16="http://schemas.microsoft.com/office/drawing/2014/main" id="{75630B6A-40AD-41AC-9634-BF9A208D7787}"/>
              </a:ext>
            </a:extLst>
          </p:cNvPr>
          <p:cNvCxnSpPr/>
          <p:nvPr/>
        </p:nvCxnSpPr>
        <p:spPr>
          <a:xfrm>
            <a:off x="1661592" y="2990061"/>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5802530D-9FCD-46D7-9C7C-9D7409B2CB94}"/>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14392" y="2456661"/>
            <a:ext cx="990600" cy="990600"/>
          </a:xfrm>
          <a:prstGeom prst="rect">
            <a:avLst/>
          </a:prstGeom>
        </p:spPr>
      </p:pic>
      <p:pic>
        <p:nvPicPr>
          <p:cNvPr id="50" name="Picture 9" descr="Integration Api Images, Stock Photos &amp; Vectors | Shutterstock">
            <a:extLst>
              <a:ext uri="{FF2B5EF4-FFF2-40B4-BE49-F238E27FC236}">
                <a16:creationId xmlns:a16="http://schemas.microsoft.com/office/drawing/2014/main" id="{B458AE8E-64E5-43DB-8564-791DEBEE868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5918" t="22139" r="16736" b="27167"/>
          <a:stretch/>
        </p:blipFill>
        <p:spPr bwMode="auto">
          <a:xfrm>
            <a:off x="7147992" y="2228061"/>
            <a:ext cx="1667823" cy="1352005"/>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D9AF65FB-9C8D-44B1-8D53-EFBF61CEDC74}"/>
              </a:ext>
            </a:extLst>
          </p:cNvPr>
          <p:cNvCxnSpPr/>
          <p:nvPr/>
        </p:nvCxnSpPr>
        <p:spPr>
          <a:xfrm>
            <a:off x="3718992" y="2990061"/>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60FEFF7-230E-4A6D-9EE2-8EE473760511}"/>
              </a:ext>
            </a:extLst>
          </p:cNvPr>
          <p:cNvCxnSpPr/>
          <p:nvPr/>
        </p:nvCxnSpPr>
        <p:spPr>
          <a:xfrm>
            <a:off x="6081192" y="2990061"/>
            <a:ext cx="989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Machine Learning.png">
            <a:extLst>
              <a:ext uri="{FF2B5EF4-FFF2-40B4-BE49-F238E27FC236}">
                <a16:creationId xmlns:a16="http://schemas.microsoft.com/office/drawing/2014/main" id="{17C218FB-A856-4F74-92B7-1517723FF86A}"/>
              </a:ext>
            </a:extLst>
          </p:cNvPr>
          <p:cNvPicPr>
            <a:picLocks noChangeAspect="1"/>
          </p:cNvPicPr>
          <p:nvPr/>
        </p:nvPicPr>
        <p:blipFill>
          <a:blip r:embed="rId7"/>
          <a:stretch>
            <a:fillRect/>
          </a:stretch>
        </p:blipFill>
        <p:spPr>
          <a:xfrm>
            <a:off x="3871392" y="2380461"/>
            <a:ext cx="508000" cy="508000"/>
          </a:xfrm>
          <a:prstGeom prst="rect">
            <a:avLst/>
          </a:prstGeom>
        </p:spPr>
      </p:pic>
      <p:sp>
        <p:nvSpPr>
          <p:cNvPr id="54" name="TextBox 53">
            <a:extLst>
              <a:ext uri="{FF2B5EF4-FFF2-40B4-BE49-F238E27FC236}">
                <a16:creationId xmlns:a16="http://schemas.microsoft.com/office/drawing/2014/main" id="{4E82C950-45B8-4B98-B95B-044AD0E9E5B8}"/>
              </a:ext>
            </a:extLst>
          </p:cNvPr>
          <p:cNvSpPr txBox="1"/>
          <p:nvPr/>
        </p:nvSpPr>
        <p:spPr>
          <a:xfrm>
            <a:off x="2423592" y="3752061"/>
            <a:ext cx="1524367" cy="461665"/>
          </a:xfrm>
          <a:prstGeom prst="rect">
            <a:avLst/>
          </a:prstGeom>
          <a:noFill/>
        </p:spPr>
        <p:txBody>
          <a:bodyPr wrap="square" rtlCol="0">
            <a:spAutoFit/>
          </a:bodyPr>
          <a:lstStyle/>
          <a:p>
            <a:pPr algn="ctr"/>
            <a:r>
              <a:rPr lang="en-IN" sz="1200" dirty="0"/>
              <a:t>Video or Selfie </a:t>
            </a:r>
          </a:p>
          <a:p>
            <a:pPr algn="ctr"/>
            <a:r>
              <a:rPr lang="en-IN" sz="1200" dirty="0"/>
              <a:t>taken</a:t>
            </a:r>
          </a:p>
        </p:txBody>
      </p:sp>
      <p:sp>
        <p:nvSpPr>
          <p:cNvPr id="55" name="TextBox 54">
            <a:extLst>
              <a:ext uri="{FF2B5EF4-FFF2-40B4-BE49-F238E27FC236}">
                <a16:creationId xmlns:a16="http://schemas.microsoft.com/office/drawing/2014/main" id="{85B30B0E-0D02-48ED-9BE0-2EF121C15004}"/>
              </a:ext>
            </a:extLst>
          </p:cNvPr>
          <p:cNvSpPr txBox="1"/>
          <p:nvPr/>
        </p:nvSpPr>
        <p:spPr>
          <a:xfrm>
            <a:off x="4633392" y="3752061"/>
            <a:ext cx="1524367" cy="276999"/>
          </a:xfrm>
          <a:prstGeom prst="rect">
            <a:avLst/>
          </a:prstGeom>
          <a:noFill/>
        </p:spPr>
        <p:txBody>
          <a:bodyPr wrap="square" rtlCol="0">
            <a:spAutoFit/>
          </a:bodyPr>
          <a:lstStyle/>
          <a:p>
            <a:pPr algn="ctr"/>
            <a:r>
              <a:rPr lang="en-IN" sz="1200" dirty="0"/>
              <a:t>Data sent to cloud</a:t>
            </a:r>
          </a:p>
        </p:txBody>
      </p:sp>
      <p:sp>
        <p:nvSpPr>
          <p:cNvPr id="56" name="TextBox 55">
            <a:extLst>
              <a:ext uri="{FF2B5EF4-FFF2-40B4-BE49-F238E27FC236}">
                <a16:creationId xmlns:a16="http://schemas.microsoft.com/office/drawing/2014/main" id="{B9ECF360-4714-4A0F-9A99-A4E75B387551}"/>
              </a:ext>
            </a:extLst>
          </p:cNvPr>
          <p:cNvSpPr txBox="1"/>
          <p:nvPr/>
        </p:nvSpPr>
        <p:spPr>
          <a:xfrm>
            <a:off x="7050637" y="3752061"/>
            <a:ext cx="1667823" cy="461665"/>
          </a:xfrm>
          <a:prstGeom prst="rect">
            <a:avLst/>
          </a:prstGeom>
          <a:noFill/>
        </p:spPr>
        <p:txBody>
          <a:bodyPr wrap="square" rtlCol="0">
            <a:spAutoFit/>
          </a:bodyPr>
          <a:lstStyle/>
          <a:p>
            <a:pPr algn="ctr"/>
            <a:r>
              <a:rPr lang="en-IN" sz="1200" dirty="0"/>
              <a:t>API integration with </a:t>
            </a:r>
          </a:p>
          <a:p>
            <a:pPr algn="ctr"/>
            <a:r>
              <a:rPr lang="en-IN" sz="1200" dirty="0"/>
              <a:t>Client HRM software</a:t>
            </a:r>
          </a:p>
        </p:txBody>
      </p:sp>
      <p:sp>
        <p:nvSpPr>
          <p:cNvPr id="57" name="TextBox 56">
            <a:extLst>
              <a:ext uri="{FF2B5EF4-FFF2-40B4-BE49-F238E27FC236}">
                <a16:creationId xmlns:a16="http://schemas.microsoft.com/office/drawing/2014/main" id="{65057020-6B38-4BFD-AAF5-BC2E8428CD0F}"/>
              </a:ext>
            </a:extLst>
          </p:cNvPr>
          <p:cNvSpPr txBox="1"/>
          <p:nvPr/>
        </p:nvSpPr>
        <p:spPr>
          <a:xfrm>
            <a:off x="3337992" y="1542261"/>
            <a:ext cx="1981200" cy="276999"/>
          </a:xfrm>
          <a:prstGeom prst="rect">
            <a:avLst/>
          </a:prstGeom>
          <a:noFill/>
        </p:spPr>
        <p:txBody>
          <a:bodyPr wrap="square" rtlCol="0">
            <a:spAutoFit/>
          </a:bodyPr>
          <a:lstStyle/>
          <a:p>
            <a:pPr algn="ctr"/>
            <a:r>
              <a:rPr lang="en-IN" sz="1200" dirty="0"/>
              <a:t>Client Wifi Network</a:t>
            </a:r>
          </a:p>
        </p:txBody>
      </p:sp>
      <p:pic>
        <p:nvPicPr>
          <p:cNvPr id="58" name="Picture 57" descr="SkyBits-logo-small.png">
            <a:extLst>
              <a:ext uri="{FF2B5EF4-FFF2-40B4-BE49-F238E27FC236}">
                <a16:creationId xmlns:a16="http://schemas.microsoft.com/office/drawing/2014/main" id="{3F4FDA48-4A0B-4AA2-BC8F-436D1F20664E}"/>
              </a:ext>
            </a:extLst>
          </p:cNvPr>
          <p:cNvPicPr>
            <a:picLocks noChangeAspect="1"/>
          </p:cNvPicPr>
          <p:nvPr/>
        </p:nvPicPr>
        <p:blipFill>
          <a:blip r:embed="rId8"/>
          <a:stretch>
            <a:fillRect/>
          </a:stretch>
        </p:blipFill>
        <p:spPr>
          <a:xfrm>
            <a:off x="823392" y="2609061"/>
            <a:ext cx="762000" cy="284328"/>
          </a:xfrm>
          <a:prstGeom prst="rect">
            <a:avLst/>
          </a:prstGeom>
        </p:spPr>
      </p:pic>
    </p:spTree>
    <p:extLst>
      <p:ext uri="{BB962C8B-B14F-4D97-AF65-F5344CB8AC3E}">
        <p14:creationId xmlns:p14="http://schemas.microsoft.com/office/powerpoint/2010/main" val="1290470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8B9C6D0-3688-4A30-BF0A-B21713DA7795}"/>
              </a:ext>
            </a:extLst>
          </p:cNvPr>
          <p:cNvSpPr/>
          <p:nvPr/>
        </p:nvSpPr>
        <p:spPr>
          <a:xfrm>
            <a:off x="5319555" y="3507672"/>
            <a:ext cx="929225" cy="991981"/>
          </a:xfrm>
          <a:prstGeom prst="ellipse">
            <a:avLst/>
          </a:prstGeom>
          <a:solidFill>
            <a:schemeClr val="accent1">
              <a:lumMod val="60000"/>
              <a:lumOff val="40000"/>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F7B8CD3-367D-407A-B6EF-6847832763FB}"/>
              </a:ext>
            </a:extLst>
          </p:cNvPr>
          <p:cNvSpPr/>
          <p:nvPr/>
        </p:nvSpPr>
        <p:spPr>
          <a:xfrm>
            <a:off x="1054757" y="1834884"/>
            <a:ext cx="1144300" cy="1128154"/>
          </a:xfrm>
          <a:prstGeom prst="ellipse">
            <a:avLst/>
          </a:prstGeom>
          <a:solidFill>
            <a:srgbClr val="FFC000">
              <a:alpha val="10000"/>
            </a:srgb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FE16D7A-B5B7-4A58-922B-115040FA32AA}"/>
              </a:ext>
            </a:extLst>
          </p:cNvPr>
          <p:cNvSpPr txBox="1"/>
          <p:nvPr/>
        </p:nvSpPr>
        <p:spPr>
          <a:xfrm>
            <a:off x="7715272" y="3071816"/>
            <a:ext cx="1857388" cy="646331"/>
          </a:xfrm>
          <a:prstGeom prst="rect">
            <a:avLst/>
          </a:prstGeom>
          <a:noFill/>
        </p:spPr>
        <p:txBody>
          <a:bodyPr wrap="square" rtlCol="0">
            <a:spAutoFit/>
          </a:bodyPr>
          <a:lstStyle/>
          <a:p>
            <a:r>
              <a:rPr lang="en-US" sz="1200" dirty="0"/>
              <a:t>Customer &amp; Bank</a:t>
            </a:r>
          </a:p>
          <a:p>
            <a:r>
              <a:rPr lang="en-US" sz="1200" dirty="0"/>
              <a:t>alerted in case of</a:t>
            </a:r>
          </a:p>
          <a:p>
            <a:r>
              <a:rPr lang="en-US" sz="1200" dirty="0"/>
              <a:t>mismatch</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5157" y="2090571"/>
            <a:ext cx="509171" cy="581807"/>
          </a:xfrm>
          <a:prstGeom prst="rect">
            <a:avLst/>
          </a:prstGeom>
        </p:spPr>
      </p:pic>
      <p:pic>
        <p:nvPicPr>
          <p:cNvPr id="12" name="Picture 11">
            <a:extLst>
              <a:ext uri="{FF2B5EF4-FFF2-40B4-BE49-F238E27FC236}">
                <a16:creationId xmlns:a16="http://schemas.microsoft.com/office/drawing/2014/main" id="{51A46698-FAFD-B243-B82E-C8A1E972282C}"/>
              </a:ext>
            </a:extLst>
          </p:cNvPr>
          <p:cNvPicPr>
            <a:picLocks noChangeAspect="1"/>
          </p:cNvPicPr>
          <p:nvPr/>
        </p:nvPicPr>
        <p:blipFill>
          <a:blip r:embed="rId4"/>
          <a:stretch>
            <a:fillRect/>
          </a:stretch>
        </p:blipFill>
        <p:spPr>
          <a:xfrm>
            <a:off x="1088017" y="2129859"/>
            <a:ext cx="458674" cy="538204"/>
          </a:xfrm>
          <a:prstGeom prst="rect">
            <a:avLst/>
          </a:prstGeom>
        </p:spPr>
      </p:pic>
      <p:pic>
        <p:nvPicPr>
          <p:cNvPr id="13" name="Picture 1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66697" y="3674703"/>
            <a:ext cx="777888" cy="708375"/>
          </a:xfrm>
          <a:prstGeom prst="rect">
            <a:avLst/>
          </a:prstGeom>
        </p:spPr>
      </p:pic>
      <p:sp>
        <p:nvSpPr>
          <p:cNvPr id="14" name="TextBox 13"/>
          <p:cNvSpPr txBox="1"/>
          <p:nvPr/>
        </p:nvSpPr>
        <p:spPr>
          <a:xfrm>
            <a:off x="785786" y="3000378"/>
            <a:ext cx="1694762" cy="461665"/>
          </a:xfrm>
          <a:prstGeom prst="rect">
            <a:avLst/>
          </a:prstGeom>
          <a:noFill/>
        </p:spPr>
        <p:txBody>
          <a:bodyPr wrap="square" rtlCol="0">
            <a:spAutoFit/>
          </a:bodyPr>
          <a:lstStyle/>
          <a:p>
            <a:pPr algn="ctr"/>
            <a:r>
              <a:rPr lang="en-US" sz="1200" dirty="0"/>
              <a:t>HNI Customer</a:t>
            </a:r>
          </a:p>
          <a:p>
            <a:pPr algn="ctr"/>
            <a:r>
              <a:rPr lang="en-US" sz="1200" dirty="0"/>
              <a:t>walks into ATM</a:t>
            </a:r>
          </a:p>
        </p:txBody>
      </p:sp>
      <p:sp>
        <p:nvSpPr>
          <p:cNvPr id="15" name="Rectangle 14"/>
          <p:cNvSpPr/>
          <p:nvPr/>
        </p:nvSpPr>
        <p:spPr>
          <a:xfrm>
            <a:off x="3143240" y="3000378"/>
            <a:ext cx="1653344" cy="461665"/>
          </a:xfrm>
          <a:prstGeom prst="rect">
            <a:avLst/>
          </a:prstGeom>
        </p:spPr>
        <p:txBody>
          <a:bodyPr wrap="square">
            <a:spAutoFit/>
          </a:bodyPr>
          <a:lstStyle/>
          <a:p>
            <a:pPr algn="ctr"/>
            <a:r>
              <a:rPr lang="en-US" sz="1200" dirty="0"/>
              <a:t>Inserts Privilege </a:t>
            </a:r>
          </a:p>
          <a:p>
            <a:pPr algn="ctr"/>
            <a:r>
              <a:rPr lang="en-US" sz="1200" dirty="0"/>
              <a:t>card to ATM</a:t>
            </a:r>
          </a:p>
        </p:txBody>
      </p:sp>
      <p:sp>
        <p:nvSpPr>
          <p:cNvPr id="16" name="Rectangle 15"/>
          <p:cNvSpPr/>
          <p:nvPr/>
        </p:nvSpPr>
        <p:spPr>
          <a:xfrm>
            <a:off x="3643306" y="3929072"/>
            <a:ext cx="2100057" cy="276999"/>
          </a:xfrm>
          <a:prstGeom prst="rect">
            <a:avLst/>
          </a:prstGeom>
        </p:spPr>
        <p:txBody>
          <a:bodyPr wrap="square">
            <a:spAutoFit/>
          </a:bodyPr>
          <a:lstStyle/>
          <a:p>
            <a:r>
              <a:rPr lang="en-US" sz="1200" dirty="0"/>
              <a:t>Authorized Customer</a:t>
            </a:r>
          </a:p>
        </p:txBody>
      </p:sp>
      <p:sp>
        <p:nvSpPr>
          <p:cNvPr id="17" name="Rectangle 16"/>
          <p:cNvSpPr/>
          <p:nvPr/>
        </p:nvSpPr>
        <p:spPr>
          <a:xfrm>
            <a:off x="7072330" y="2143122"/>
            <a:ext cx="1899925" cy="461665"/>
          </a:xfrm>
          <a:prstGeom prst="rect">
            <a:avLst/>
          </a:prstGeom>
        </p:spPr>
        <p:txBody>
          <a:bodyPr wrap="square">
            <a:spAutoFit/>
          </a:bodyPr>
          <a:lstStyle/>
          <a:p>
            <a:pPr algn="ctr"/>
            <a:r>
              <a:rPr lang="en-US" sz="1200" dirty="0"/>
              <a:t>In addition to PIN, </a:t>
            </a:r>
          </a:p>
          <a:p>
            <a:pPr algn="ctr"/>
            <a:r>
              <a:rPr lang="en-US" sz="1200" dirty="0"/>
              <a:t>System scans face</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2958" y="2042499"/>
            <a:ext cx="579243" cy="733981"/>
          </a:xfrm>
          <a:prstGeom prst="rect">
            <a:avLst/>
          </a:prstGeom>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14322" t="-3297" r="1635"/>
          <a:stretch/>
        </p:blipFill>
        <p:spPr>
          <a:xfrm>
            <a:off x="6144242" y="2011379"/>
            <a:ext cx="1145273" cy="740189"/>
          </a:xfrm>
          <a:prstGeom prst="rect">
            <a:avLst/>
          </a:prstGeom>
        </p:spPr>
      </p:pic>
      <p:cxnSp>
        <p:nvCxnSpPr>
          <p:cNvPr id="21" name="Straight Arrow Connector 20">
            <a:extLst>
              <a:ext uri="{FF2B5EF4-FFF2-40B4-BE49-F238E27FC236}">
                <a16:creationId xmlns:a16="http://schemas.microsoft.com/office/drawing/2014/main" id="{8D5164DD-1AB6-6343-B26D-7AA4EA1725E2}"/>
              </a:ext>
            </a:extLst>
          </p:cNvPr>
          <p:cNvCxnSpPr>
            <a:cxnSpLocks/>
          </p:cNvCxnSpPr>
          <p:nvPr/>
        </p:nvCxnSpPr>
        <p:spPr>
          <a:xfrm>
            <a:off x="2360992" y="2381474"/>
            <a:ext cx="890376"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5164DD-1AB6-6343-B26D-7AA4EA1725E2}"/>
              </a:ext>
            </a:extLst>
          </p:cNvPr>
          <p:cNvCxnSpPr>
            <a:cxnSpLocks/>
          </p:cNvCxnSpPr>
          <p:nvPr/>
        </p:nvCxnSpPr>
        <p:spPr>
          <a:xfrm>
            <a:off x="4893792" y="2395877"/>
            <a:ext cx="890376"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455641" y="2951888"/>
            <a:ext cx="0" cy="408159"/>
          </a:xfrm>
          <a:prstGeom prst="straightConnector1">
            <a:avLst/>
          </a:prstGeom>
          <a:ln w="34925">
            <a:solidFill>
              <a:schemeClr val="tx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750200" y="2925982"/>
            <a:ext cx="0" cy="459973"/>
          </a:xfrm>
          <a:prstGeom prst="straightConnector1">
            <a:avLst/>
          </a:prstGeom>
          <a:ln w="34925">
            <a:solidFill>
              <a:schemeClr val="tx1">
                <a:lumMod val="50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0200" y="2925982"/>
            <a:ext cx="324489" cy="0"/>
          </a:xfrm>
          <a:prstGeom prst="line">
            <a:avLst/>
          </a:prstGeom>
          <a:ln w="34925">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131152" y="2950012"/>
            <a:ext cx="324489" cy="0"/>
          </a:xfrm>
          <a:prstGeom prst="line">
            <a:avLst/>
          </a:prstGeom>
          <a:ln w="34925">
            <a:solidFill>
              <a:schemeClr val="tx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8">
            <a:clrChange>
              <a:clrFrom>
                <a:srgbClr val="04ABB3"/>
              </a:clrFrom>
              <a:clrTo>
                <a:srgbClr val="04ABB3">
                  <a:alpha val="0"/>
                </a:srgbClr>
              </a:clrTo>
            </a:clrChange>
            <a:extLst>
              <a:ext uri="{28A0092B-C50C-407E-A947-70E740481C1C}">
                <a14:useLocalDpi xmlns:a14="http://schemas.microsoft.com/office/drawing/2010/main" val="0"/>
              </a:ext>
            </a:extLst>
          </a:blip>
          <a:srcRect b="8631"/>
          <a:stretch/>
        </p:blipFill>
        <p:spPr>
          <a:xfrm>
            <a:off x="5467485" y="3532901"/>
            <a:ext cx="676757" cy="818404"/>
          </a:xfrm>
          <a:prstGeom prst="rect">
            <a:avLst/>
          </a:prstGeom>
        </p:spPr>
      </p:pic>
      <p:sp>
        <p:nvSpPr>
          <p:cNvPr id="28" name="Oval 27">
            <a:extLst>
              <a:ext uri="{FF2B5EF4-FFF2-40B4-BE49-F238E27FC236}">
                <a16:creationId xmlns:a16="http://schemas.microsoft.com/office/drawing/2014/main" id="{C8B9C6D0-3688-4A30-BF0A-B21713DA7795}"/>
              </a:ext>
            </a:extLst>
          </p:cNvPr>
          <p:cNvSpPr/>
          <p:nvPr/>
        </p:nvSpPr>
        <p:spPr>
          <a:xfrm>
            <a:off x="6991028" y="3532901"/>
            <a:ext cx="929225" cy="991981"/>
          </a:xfrm>
          <a:prstGeom prst="ellipse">
            <a:avLst/>
          </a:prstGeom>
          <a:solidFill>
            <a:schemeClr val="accent1">
              <a:lumMod val="40000"/>
              <a:lumOff val="60000"/>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F7B8CD3-367D-407A-B6EF-6847832763FB}"/>
              </a:ext>
            </a:extLst>
          </p:cNvPr>
          <p:cNvSpPr/>
          <p:nvPr/>
        </p:nvSpPr>
        <p:spPr>
          <a:xfrm>
            <a:off x="6049072" y="1834884"/>
            <a:ext cx="1144300" cy="1128154"/>
          </a:xfrm>
          <a:prstGeom prst="ellipse">
            <a:avLst/>
          </a:prstGeom>
          <a:solidFill>
            <a:schemeClr val="accent1">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F7B8CD3-367D-407A-B6EF-6847832763FB}"/>
              </a:ext>
            </a:extLst>
          </p:cNvPr>
          <p:cNvSpPr/>
          <p:nvPr/>
        </p:nvSpPr>
        <p:spPr>
          <a:xfrm>
            <a:off x="3500430" y="1857370"/>
            <a:ext cx="1144300" cy="1128154"/>
          </a:xfrm>
          <a:prstGeom prst="ellipse">
            <a:avLst/>
          </a:prstGeom>
          <a:solidFill>
            <a:schemeClr val="accent1">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0BD8022-7C49-470B-9483-21E5F63480D9}"/>
              </a:ext>
            </a:extLst>
          </p:cNvPr>
          <p:cNvSpPr txBox="1"/>
          <p:nvPr/>
        </p:nvSpPr>
        <p:spPr>
          <a:xfrm>
            <a:off x="1817032" y="520190"/>
            <a:ext cx="6645880" cy="400110"/>
          </a:xfrm>
          <a:prstGeom prst="rect">
            <a:avLst/>
          </a:prstGeom>
          <a:noFill/>
        </p:spPr>
        <p:txBody>
          <a:bodyPr wrap="square" rtlCol="0">
            <a:spAutoFit/>
          </a:bodyPr>
          <a:lstStyle/>
          <a:p>
            <a:pPr algn="ctr">
              <a:defRPr/>
            </a:pPr>
            <a:r>
              <a:rPr lang="en-US" sz="2000" b="1" dirty="0">
                <a:solidFill>
                  <a:schemeClr val="tx1"/>
                </a:solidFill>
                <a:latin typeface="Noto Sans"/>
              </a:rPr>
              <a:t>BANKING – HNI &amp; </a:t>
            </a:r>
            <a:r>
              <a:rPr lang="en-US" sz="2000" b="1" dirty="0">
                <a:solidFill>
                  <a:schemeClr val="tx1"/>
                </a:solidFill>
                <a:latin typeface="Noto Sans"/>
                <a:sym typeface="Montserrat"/>
              </a:rPr>
              <a:t>PRIVILEGED CUSTOMERS</a:t>
            </a:r>
          </a:p>
        </p:txBody>
      </p:sp>
      <p:sp>
        <p:nvSpPr>
          <p:cNvPr id="32" name="TextBox 31"/>
          <p:cNvSpPr txBox="1"/>
          <p:nvPr/>
        </p:nvSpPr>
        <p:spPr>
          <a:xfrm>
            <a:off x="2029419" y="987574"/>
            <a:ext cx="6221106" cy="615553"/>
          </a:xfrm>
          <a:prstGeom prst="rect">
            <a:avLst/>
          </a:prstGeom>
          <a:noFill/>
        </p:spPr>
        <p:txBody>
          <a:bodyPr wrap="square" rtlCol="0">
            <a:spAutoFit/>
          </a:bodyPr>
          <a:lstStyle/>
          <a:p>
            <a:r>
              <a:rPr lang="en-US" sz="2000" b="1" u="sng" dirty="0">
                <a:solidFill>
                  <a:schemeClr val="accent1"/>
                </a:solidFill>
                <a:latin typeface="Noto Sans"/>
              </a:rPr>
              <a:t>USE CASE 1 - ATM Usage for HNI Customers</a:t>
            </a:r>
          </a:p>
          <a:p>
            <a:endParaRPr lang="en-US" dirty="0"/>
          </a:p>
        </p:txBody>
      </p:sp>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E2A12895-E141-47F9-9D4E-FD2BB7AFAAD7}"/>
              </a:ext>
            </a:extLst>
          </p:cNvPr>
          <p:cNvSpPr txBox="1"/>
          <p:nvPr/>
        </p:nvSpPr>
        <p:spPr>
          <a:xfrm>
            <a:off x="8136758" y="2266096"/>
            <a:ext cx="1081151" cy="707886"/>
          </a:xfrm>
          <a:prstGeom prst="rect">
            <a:avLst/>
          </a:prstGeom>
          <a:noFill/>
        </p:spPr>
        <p:txBody>
          <a:bodyPr wrap="square" rtlCol="0">
            <a:spAutoFit/>
          </a:bodyPr>
          <a:lstStyle/>
          <a:p>
            <a:pPr lvl="0" algn="ctr">
              <a:defRPr/>
            </a:pPr>
            <a:endParaRPr lang="en-GB" sz="4000" b="1" dirty="0">
              <a:latin typeface="Noto Sans" panose="020B0502040504020204" pitchFamily="34"/>
              <a:ea typeface="Noto Sans" panose="020B0502040504020204" pitchFamily="34"/>
              <a:cs typeface="Noto Sans" panose="020B0502040504020204" pitchFamily="34"/>
            </a:endParaRPr>
          </a:p>
        </p:txBody>
      </p:sp>
      <p:pic>
        <p:nvPicPr>
          <p:cNvPr id="63" name="Picture 62">
            <a:extLst>
              <a:ext uri="{FF2B5EF4-FFF2-40B4-BE49-F238E27FC236}">
                <a16:creationId xmlns:a16="http://schemas.microsoft.com/office/drawing/2014/main" id="{51A46698-FAFD-B243-B82E-C8A1E972282C}"/>
              </a:ext>
            </a:extLst>
          </p:cNvPr>
          <p:cNvPicPr>
            <a:picLocks noChangeAspect="1"/>
          </p:cNvPicPr>
          <p:nvPr/>
        </p:nvPicPr>
        <p:blipFill>
          <a:blip r:embed="rId2"/>
          <a:stretch>
            <a:fillRect/>
          </a:stretch>
        </p:blipFill>
        <p:spPr>
          <a:xfrm>
            <a:off x="714348" y="2285998"/>
            <a:ext cx="510905" cy="599491"/>
          </a:xfrm>
          <a:prstGeom prst="rect">
            <a:avLst/>
          </a:prstGeom>
        </p:spPr>
      </p:pic>
      <p:sp>
        <p:nvSpPr>
          <p:cNvPr id="64" name="TextBox 63"/>
          <p:cNvSpPr txBox="1"/>
          <p:nvPr/>
        </p:nvSpPr>
        <p:spPr>
          <a:xfrm>
            <a:off x="437546" y="3387299"/>
            <a:ext cx="1584155" cy="461665"/>
          </a:xfrm>
          <a:prstGeom prst="rect">
            <a:avLst/>
          </a:prstGeom>
          <a:noFill/>
        </p:spPr>
        <p:txBody>
          <a:bodyPr wrap="square" rtlCol="0">
            <a:spAutoFit/>
          </a:bodyPr>
          <a:lstStyle/>
          <a:p>
            <a:pPr algn="ctr"/>
            <a:r>
              <a:rPr lang="en-US" sz="1200" dirty="0"/>
              <a:t>HNI Customer </a:t>
            </a:r>
          </a:p>
          <a:p>
            <a:pPr algn="ctr"/>
            <a:r>
              <a:rPr lang="en-US" sz="1200" dirty="0"/>
              <a:t>Approaches Bank</a:t>
            </a:r>
          </a:p>
        </p:txBody>
      </p:sp>
      <p:sp>
        <p:nvSpPr>
          <p:cNvPr id="65" name="Rectangle 64"/>
          <p:cNvSpPr/>
          <p:nvPr/>
        </p:nvSpPr>
        <p:spPr>
          <a:xfrm>
            <a:off x="2529615" y="3396332"/>
            <a:ext cx="2139677" cy="646331"/>
          </a:xfrm>
          <a:prstGeom prst="rect">
            <a:avLst/>
          </a:prstGeom>
        </p:spPr>
        <p:txBody>
          <a:bodyPr wrap="square">
            <a:spAutoFit/>
          </a:bodyPr>
          <a:lstStyle/>
          <a:p>
            <a:pPr algn="ctr"/>
            <a:r>
              <a:rPr lang="en-US" sz="1200" dirty="0"/>
              <a:t>Once entering Bank, Face</a:t>
            </a:r>
          </a:p>
          <a:p>
            <a:pPr algn="ctr"/>
            <a:r>
              <a:rPr lang="en-US" sz="1200" dirty="0"/>
              <a:t>is scanned to check for</a:t>
            </a:r>
          </a:p>
          <a:p>
            <a:pPr algn="ctr"/>
            <a:r>
              <a:rPr lang="en-US" sz="1200" dirty="0"/>
              <a:t>privilege Customers</a:t>
            </a:r>
          </a:p>
        </p:txBody>
      </p:sp>
      <p:sp>
        <p:nvSpPr>
          <p:cNvPr id="66" name="Rectangle 65"/>
          <p:cNvSpPr/>
          <p:nvPr/>
        </p:nvSpPr>
        <p:spPr>
          <a:xfrm>
            <a:off x="6929568" y="3357568"/>
            <a:ext cx="2214432" cy="646331"/>
          </a:xfrm>
          <a:prstGeom prst="rect">
            <a:avLst/>
          </a:prstGeom>
        </p:spPr>
        <p:txBody>
          <a:bodyPr wrap="square">
            <a:spAutoFit/>
          </a:bodyPr>
          <a:lstStyle/>
          <a:p>
            <a:pPr algn="ctr"/>
            <a:r>
              <a:rPr lang="en-US" sz="1200" dirty="0"/>
              <a:t>Bank Representative </a:t>
            </a:r>
          </a:p>
          <a:p>
            <a:pPr algn="ctr"/>
            <a:r>
              <a:rPr lang="en-US" sz="1200" dirty="0"/>
              <a:t>immediately approaches </a:t>
            </a:r>
          </a:p>
          <a:p>
            <a:pPr algn="ctr"/>
            <a:r>
              <a:rPr lang="en-US" sz="1200" dirty="0"/>
              <a:t>Customer for services</a:t>
            </a:r>
          </a:p>
        </p:txBody>
      </p:sp>
      <p:sp>
        <p:nvSpPr>
          <p:cNvPr id="67" name="Rectangle 66"/>
          <p:cNvSpPr/>
          <p:nvPr/>
        </p:nvSpPr>
        <p:spPr>
          <a:xfrm>
            <a:off x="4966346" y="3405737"/>
            <a:ext cx="2103116" cy="646331"/>
          </a:xfrm>
          <a:prstGeom prst="rect">
            <a:avLst/>
          </a:prstGeom>
        </p:spPr>
        <p:txBody>
          <a:bodyPr wrap="square">
            <a:spAutoFit/>
          </a:bodyPr>
          <a:lstStyle/>
          <a:p>
            <a:pPr algn="ctr"/>
            <a:r>
              <a:rPr lang="en-US" sz="1200" dirty="0"/>
              <a:t>Once match identified, </a:t>
            </a:r>
          </a:p>
          <a:p>
            <a:pPr algn="ctr"/>
            <a:r>
              <a:rPr lang="en-US" sz="1200" dirty="0"/>
              <a:t>notification sent to</a:t>
            </a:r>
          </a:p>
          <a:p>
            <a:pPr algn="ctr"/>
            <a:r>
              <a:rPr lang="en-US" sz="1200" dirty="0"/>
              <a:t>Branch representative</a:t>
            </a:r>
          </a:p>
        </p:txBody>
      </p:sp>
      <p:pic>
        <p:nvPicPr>
          <p:cNvPr id="71" name="Picture 70"/>
          <p:cNvPicPr>
            <a:picLocks noChangeAspect="1"/>
          </p:cNvPicPr>
          <p:nvPr/>
        </p:nvPicPr>
        <p:blipFill>
          <a:blip r:embed="rId3"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71538" y="2214560"/>
            <a:ext cx="772122" cy="698990"/>
          </a:xfrm>
          <a:prstGeom prst="rect">
            <a:avLst/>
          </a:prstGeom>
        </p:spPr>
      </p:pic>
      <p:pic>
        <p:nvPicPr>
          <p:cNvPr id="72" name="Picture 71">
            <a:extLst>
              <a:ext uri="{FF2B5EF4-FFF2-40B4-BE49-F238E27FC236}">
                <a16:creationId xmlns:a16="http://schemas.microsoft.com/office/drawing/2014/main" id="{B971CAE4-37C7-8048-8948-C6D557769903}"/>
              </a:ext>
            </a:extLst>
          </p:cNvPr>
          <p:cNvPicPr>
            <a:picLocks noChangeAspect="1"/>
          </p:cNvPicPr>
          <p:nvPr/>
        </p:nvPicPr>
        <p:blipFill>
          <a:blip r:embed="rId4" cstate="print"/>
          <a:stretch>
            <a:fillRect/>
          </a:stretch>
        </p:blipFill>
        <p:spPr>
          <a:xfrm>
            <a:off x="3000364" y="2357436"/>
            <a:ext cx="453988" cy="500066"/>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839" y="2063831"/>
            <a:ext cx="1093606" cy="1093606"/>
          </a:xfrm>
          <a:prstGeom prst="rect">
            <a:avLst/>
          </a:prstGeom>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2336" y="1977228"/>
            <a:ext cx="1104007" cy="1104007"/>
          </a:xfrm>
          <a:prstGeom prst="rect">
            <a:avLst/>
          </a:prstGeom>
        </p:spPr>
      </p:pic>
      <p:sp>
        <p:nvSpPr>
          <p:cNvPr id="76" name="Oval 75">
            <a:extLst>
              <a:ext uri="{FF2B5EF4-FFF2-40B4-BE49-F238E27FC236}">
                <a16:creationId xmlns:a16="http://schemas.microsoft.com/office/drawing/2014/main" id="{B2C64199-8920-4B40-9E97-B69DDABC62D8}"/>
              </a:ext>
            </a:extLst>
          </p:cNvPr>
          <p:cNvSpPr/>
          <p:nvPr/>
        </p:nvSpPr>
        <p:spPr>
          <a:xfrm>
            <a:off x="714348" y="1928808"/>
            <a:ext cx="1266655" cy="1339372"/>
          </a:xfrm>
          <a:prstGeom prst="ellipse">
            <a:avLst/>
          </a:prstGeom>
          <a:solidFill>
            <a:schemeClr val="accent4">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B2C64199-8920-4B40-9E97-B69DDABC62D8}"/>
              </a:ext>
            </a:extLst>
          </p:cNvPr>
          <p:cNvSpPr/>
          <p:nvPr/>
        </p:nvSpPr>
        <p:spPr>
          <a:xfrm>
            <a:off x="2928926" y="1928808"/>
            <a:ext cx="1266655" cy="1339372"/>
          </a:xfrm>
          <a:prstGeom prst="ellipse">
            <a:avLst/>
          </a:prstGeom>
          <a:solidFill>
            <a:schemeClr val="accent4">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2C64199-8920-4B40-9E97-B69DDABC62D8}"/>
              </a:ext>
            </a:extLst>
          </p:cNvPr>
          <p:cNvSpPr/>
          <p:nvPr/>
        </p:nvSpPr>
        <p:spPr>
          <a:xfrm>
            <a:off x="5255446" y="1933279"/>
            <a:ext cx="1266655" cy="1339372"/>
          </a:xfrm>
          <a:prstGeom prst="ellipse">
            <a:avLst/>
          </a:prstGeom>
          <a:solidFill>
            <a:schemeClr val="accent4">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2C64199-8920-4B40-9E97-B69DDABC62D8}"/>
              </a:ext>
            </a:extLst>
          </p:cNvPr>
          <p:cNvSpPr/>
          <p:nvPr/>
        </p:nvSpPr>
        <p:spPr>
          <a:xfrm>
            <a:off x="7578386" y="1846720"/>
            <a:ext cx="1266655" cy="1339372"/>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rotWithShape="1">
          <a:blip r:embed="rId7">
            <a:extLst>
              <a:ext uri="{28A0092B-C50C-407E-A947-70E740481C1C}">
                <a14:useLocalDpi xmlns:a14="http://schemas.microsoft.com/office/drawing/2010/main" val="0"/>
              </a:ext>
            </a:extLst>
          </a:blip>
          <a:srcRect l="14322" t="-3297" r="1635"/>
          <a:stretch/>
        </p:blipFill>
        <p:spPr>
          <a:xfrm>
            <a:off x="3508143" y="2380042"/>
            <a:ext cx="811877" cy="524715"/>
          </a:xfrm>
          <a:prstGeom prst="rect">
            <a:avLst/>
          </a:prstGeom>
        </p:spPr>
      </p:pic>
      <p:cxnSp>
        <p:nvCxnSpPr>
          <p:cNvPr id="81" name="Straight Arrow Connector 80">
            <a:extLst>
              <a:ext uri="{FF2B5EF4-FFF2-40B4-BE49-F238E27FC236}">
                <a16:creationId xmlns:a16="http://schemas.microsoft.com/office/drawing/2014/main" id="{8D5164DD-1AB6-6343-B26D-7AA4EA1725E2}"/>
              </a:ext>
            </a:extLst>
          </p:cNvPr>
          <p:cNvCxnSpPr>
            <a:cxnSpLocks/>
          </p:cNvCxnSpPr>
          <p:nvPr/>
        </p:nvCxnSpPr>
        <p:spPr>
          <a:xfrm flipV="1">
            <a:off x="2058461" y="2535463"/>
            <a:ext cx="516776" cy="92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D5164DD-1AB6-6343-B26D-7AA4EA1725E2}"/>
              </a:ext>
            </a:extLst>
          </p:cNvPr>
          <p:cNvCxnSpPr>
            <a:cxnSpLocks/>
          </p:cNvCxnSpPr>
          <p:nvPr/>
        </p:nvCxnSpPr>
        <p:spPr>
          <a:xfrm flipV="1">
            <a:off x="6727721" y="2510725"/>
            <a:ext cx="516776" cy="92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D5164DD-1AB6-6343-B26D-7AA4EA1725E2}"/>
              </a:ext>
            </a:extLst>
          </p:cNvPr>
          <p:cNvCxnSpPr>
            <a:cxnSpLocks/>
          </p:cNvCxnSpPr>
          <p:nvPr/>
        </p:nvCxnSpPr>
        <p:spPr>
          <a:xfrm flipV="1">
            <a:off x="4359775" y="2529459"/>
            <a:ext cx="516776" cy="92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90BD8022-7C49-470B-9483-21E5F63480D9}"/>
              </a:ext>
            </a:extLst>
          </p:cNvPr>
          <p:cNvSpPr txBox="1"/>
          <p:nvPr/>
        </p:nvSpPr>
        <p:spPr>
          <a:xfrm>
            <a:off x="2360679" y="267494"/>
            <a:ext cx="5786542" cy="400110"/>
          </a:xfrm>
          <a:prstGeom prst="rect">
            <a:avLst/>
          </a:prstGeom>
          <a:noFill/>
        </p:spPr>
        <p:txBody>
          <a:bodyPr wrap="square" rtlCol="0">
            <a:spAutoFit/>
          </a:bodyPr>
          <a:lstStyle/>
          <a:p>
            <a:pPr algn="ctr">
              <a:defRPr/>
            </a:pPr>
            <a:r>
              <a:rPr lang="en-US" sz="2000" b="1" dirty="0">
                <a:solidFill>
                  <a:schemeClr val="tx1"/>
                </a:solidFill>
                <a:latin typeface="Noto Sans"/>
              </a:rPr>
              <a:t>BANKING – </a:t>
            </a:r>
            <a:r>
              <a:rPr lang="en-US" sz="2000" b="1" dirty="0">
                <a:solidFill>
                  <a:schemeClr val="tx1"/>
                </a:solidFill>
                <a:latin typeface="Noto Sans" panose="020B0502040504020204" pitchFamily="34"/>
                <a:ea typeface="Noto Sans" panose="020B0502040504020204" pitchFamily="34"/>
                <a:cs typeface="Noto Sans" panose="020B0502040504020204" pitchFamily="34"/>
              </a:rPr>
              <a:t>PRIVILEGED CUSTOMERS</a:t>
            </a:r>
            <a:endParaRPr lang="en-US" sz="3200" b="1" dirty="0">
              <a:solidFill>
                <a:schemeClr val="tx1"/>
              </a:solidFill>
              <a:latin typeface="Noto Sans" panose="020B0502040504020204" pitchFamily="34"/>
              <a:ea typeface="Noto Sans" panose="020B0502040504020204" pitchFamily="34"/>
              <a:cs typeface="Noto Sans" panose="020B0502040504020204" pitchFamily="34"/>
            </a:endParaRPr>
          </a:p>
        </p:txBody>
      </p:sp>
      <p:sp>
        <p:nvSpPr>
          <p:cNvPr id="90" name="TextBox 89"/>
          <p:cNvSpPr txBox="1"/>
          <p:nvPr/>
        </p:nvSpPr>
        <p:spPr>
          <a:xfrm>
            <a:off x="1399452" y="667604"/>
            <a:ext cx="7786742" cy="923330"/>
          </a:xfrm>
          <a:prstGeom prst="rect">
            <a:avLst/>
          </a:prstGeom>
          <a:noFill/>
        </p:spPr>
        <p:txBody>
          <a:bodyPr wrap="square" rtlCol="0">
            <a:spAutoFit/>
          </a:bodyPr>
          <a:lstStyle/>
          <a:p>
            <a:pPr algn="ctr"/>
            <a:r>
              <a:rPr lang="en-US" sz="2000" b="1" u="sng" dirty="0">
                <a:solidFill>
                  <a:schemeClr val="accent1"/>
                </a:solidFill>
                <a:latin typeface="Noto Sans"/>
              </a:rPr>
              <a:t>USE CASE 2 – Automated Identification of Privileged Customers in Bank</a:t>
            </a:r>
          </a:p>
          <a:p>
            <a:endParaRPr lang="en-US" u="sng" dirty="0">
              <a:solidFill>
                <a:schemeClr val="accent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248" y="714380"/>
            <a:ext cx="684422" cy="633298"/>
          </a:xfrm>
          <a:prstGeom prst="rect">
            <a:avLst/>
          </a:prstGeom>
        </p:spPr>
      </p:pic>
      <p:sp>
        <p:nvSpPr>
          <p:cNvPr id="8" name="Rectangle 7"/>
          <p:cNvSpPr/>
          <p:nvPr/>
        </p:nvSpPr>
        <p:spPr>
          <a:xfrm>
            <a:off x="4000496" y="1357322"/>
            <a:ext cx="1214446" cy="276999"/>
          </a:xfrm>
          <a:prstGeom prst="rect">
            <a:avLst/>
          </a:prstGeom>
        </p:spPr>
        <p:txBody>
          <a:bodyPr wrap="square">
            <a:spAutoFit/>
          </a:bodyPr>
          <a:lstStyle/>
          <a:p>
            <a:pPr algn="ctr"/>
            <a:r>
              <a:rPr lang="en-US" sz="1200" dirty="0"/>
              <a:t>Customers</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5984" y="2143122"/>
            <a:ext cx="871083" cy="871082"/>
          </a:xfrm>
          <a:prstGeom prst="rect">
            <a:avLst/>
          </a:prstGeom>
        </p:spPr>
      </p:pic>
      <p:sp>
        <p:nvSpPr>
          <p:cNvPr id="10" name="Rounded Rectangle 9"/>
          <p:cNvSpPr/>
          <p:nvPr/>
        </p:nvSpPr>
        <p:spPr>
          <a:xfrm>
            <a:off x="3500430" y="2000264"/>
            <a:ext cx="2239927" cy="357181"/>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cs typeface="Calibri"/>
              </a:rPr>
              <a:t>Answer</a:t>
            </a:r>
            <a:endParaRPr lang="en-US" sz="1200" dirty="0"/>
          </a:p>
        </p:txBody>
      </p:sp>
      <p:sp>
        <p:nvSpPr>
          <p:cNvPr id="11" name="Rounded Rectangle 10"/>
          <p:cNvSpPr/>
          <p:nvPr/>
        </p:nvSpPr>
        <p:spPr>
          <a:xfrm>
            <a:off x="3500430" y="4000528"/>
            <a:ext cx="2053266" cy="416711"/>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cs typeface="Calibri"/>
              </a:rPr>
              <a:t>Intent Classification Algorithm </a:t>
            </a:r>
            <a:endParaRPr lang="en-US" sz="1200" dirty="0"/>
          </a:p>
        </p:txBody>
      </p:sp>
      <p:sp>
        <p:nvSpPr>
          <p:cNvPr id="12" name="Rounded Rectangle 11"/>
          <p:cNvSpPr/>
          <p:nvPr/>
        </p:nvSpPr>
        <p:spPr>
          <a:xfrm>
            <a:off x="3428992" y="3000396"/>
            <a:ext cx="2239927" cy="476241"/>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cs typeface="Calibri"/>
              </a:rPr>
              <a:t>Generic/personalized questions</a:t>
            </a:r>
            <a:endParaRPr lang="en-US" sz="1200" dirty="0"/>
          </a:p>
        </p:txBody>
      </p:sp>
      <p:sp>
        <p:nvSpPr>
          <p:cNvPr id="13" name="Rounded Rectangle 12"/>
          <p:cNvSpPr/>
          <p:nvPr/>
        </p:nvSpPr>
        <p:spPr>
          <a:xfrm>
            <a:off x="5929322" y="1857388"/>
            <a:ext cx="2000264" cy="666740"/>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cs typeface="Calibri"/>
              </a:rPr>
              <a:t>Ticket raised and estimated time to resolve matter sent to customer</a:t>
            </a:r>
            <a:endParaRPr lang="en-US" sz="1200" dirty="0"/>
          </a:p>
        </p:txBody>
      </p:sp>
      <p:sp>
        <p:nvSpPr>
          <p:cNvPr id="14" name="Rounded Rectangle 13"/>
          <p:cNvSpPr/>
          <p:nvPr/>
        </p:nvSpPr>
        <p:spPr>
          <a:xfrm>
            <a:off x="6215074" y="3857634"/>
            <a:ext cx="1643074" cy="571504"/>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dirty="0">
              <a:solidFill>
                <a:schemeClr val="tx1"/>
              </a:solidFill>
              <a:cs typeface="Calibri"/>
            </a:endParaRPr>
          </a:p>
        </p:txBody>
      </p:sp>
      <p:cxnSp>
        <p:nvCxnSpPr>
          <p:cNvPr id="16" name="Straight Arrow Connector 15"/>
          <p:cNvCxnSpPr/>
          <p:nvPr/>
        </p:nvCxnSpPr>
        <p:spPr>
          <a:xfrm rot="5400000">
            <a:off x="2358216" y="1570824"/>
            <a:ext cx="1000132" cy="1588"/>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17" name="Rounded Rectangle 16"/>
          <p:cNvSpPr/>
          <p:nvPr/>
        </p:nvSpPr>
        <p:spPr>
          <a:xfrm>
            <a:off x="6072198" y="3000396"/>
            <a:ext cx="1679945" cy="476241"/>
          </a:xfrm>
          <a:prstGeom prst="roundRect">
            <a:avLst/>
          </a:prstGeom>
          <a:ln>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Any Type of non-official Queries</a:t>
            </a:r>
          </a:p>
        </p:txBody>
      </p:sp>
      <p:cxnSp>
        <p:nvCxnSpPr>
          <p:cNvPr id="18" name="Straight Connector 17"/>
          <p:cNvCxnSpPr/>
          <p:nvPr/>
        </p:nvCxnSpPr>
        <p:spPr>
          <a:xfrm>
            <a:off x="2857488" y="1071552"/>
            <a:ext cx="1357322" cy="19"/>
          </a:xfrm>
          <a:prstGeom prst="line">
            <a:avLst/>
          </a:prstGeom>
          <a:ln w="76200">
            <a:solidFill>
              <a:srgbClr val="FFC000"/>
            </a:solidFill>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rot="5400000">
            <a:off x="2190851" y="3667015"/>
            <a:ext cx="1190603" cy="205"/>
          </a:xfrm>
          <a:prstGeom prst="line">
            <a:avLst/>
          </a:prstGeom>
          <a:ln w="76200">
            <a:solidFill>
              <a:srgbClr val="FFC000"/>
            </a:solidFill>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2786050" y="4286262"/>
            <a:ext cx="691335" cy="1341"/>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rot="5400000" flipH="1" flipV="1">
            <a:off x="4543084" y="3672254"/>
            <a:ext cx="59539" cy="1706"/>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rot="5400000" flipH="1" flipV="1">
            <a:off x="4543084" y="2529246"/>
            <a:ext cx="59539" cy="1706"/>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H="1" flipV="1">
            <a:off x="4542922" y="1672152"/>
            <a:ext cx="59539" cy="1383"/>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5643570" y="4286280"/>
            <a:ext cx="500066" cy="1588"/>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rot="5400000" flipH="1" flipV="1">
            <a:off x="6965963" y="3535391"/>
            <a:ext cx="71447" cy="1588"/>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rot="5400000" flipH="1" flipV="1">
            <a:off x="6894586" y="2749512"/>
            <a:ext cx="214314" cy="1701"/>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10800000">
            <a:off x="5143504" y="1071570"/>
            <a:ext cx="1857388" cy="1588"/>
          </a:xfrm>
          <a:prstGeom prst="straightConnector1">
            <a:avLst/>
          </a:prstGeom>
          <a:ln w="76200">
            <a:solidFill>
              <a:srgbClr val="FFC000"/>
            </a:solidFill>
            <a:tailEnd type="triangle"/>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rot="5400000">
            <a:off x="6673578" y="1398884"/>
            <a:ext cx="654832" cy="205"/>
          </a:xfrm>
          <a:prstGeom prst="line">
            <a:avLst/>
          </a:prstGeom>
          <a:ln w="76200">
            <a:solidFill>
              <a:srgbClr val="FFC000"/>
            </a:solidFill>
          </a:ln>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1670" y="1357304"/>
            <a:ext cx="719143" cy="719143"/>
          </a:xfrm>
          <a:prstGeom prst="rect">
            <a:avLst/>
          </a:prstGeom>
        </p:spPr>
      </p:pic>
      <p:sp>
        <p:nvSpPr>
          <p:cNvPr id="30" name="Rectangle 29"/>
          <p:cNvSpPr/>
          <p:nvPr/>
        </p:nvSpPr>
        <p:spPr>
          <a:xfrm>
            <a:off x="2541778" y="129605"/>
            <a:ext cx="4857784" cy="584775"/>
          </a:xfrm>
          <a:prstGeom prst="rect">
            <a:avLst/>
          </a:prstGeom>
        </p:spPr>
        <p:txBody>
          <a:bodyPr wrap="square">
            <a:spAutoFit/>
          </a:bodyPr>
          <a:lstStyle/>
          <a:p>
            <a:pPr algn="ctr">
              <a:defRPr/>
            </a:pPr>
            <a:r>
              <a:rPr lang="en-US" sz="3200" b="1" dirty="0">
                <a:solidFill>
                  <a:schemeClr val="tx1"/>
                </a:solidFill>
                <a:latin typeface="Noto Sans"/>
              </a:rPr>
              <a:t>BANKING</a:t>
            </a:r>
            <a:r>
              <a:rPr lang="en-US" sz="3200" b="1" dirty="0">
                <a:solidFill>
                  <a:srgbClr val="FFC000"/>
                </a:solidFill>
                <a:latin typeface="Noto Sans"/>
              </a:rPr>
              <a:t> </a:t>
            </a:r>
            <a:r>
              <a:rPr lang="en-US" sz="3200" b="1" dirty="0">
                <a:solidFill>
                  <a:schemeClr val="accent1"/>
                </a:solidFill>
                <a:latin typeface="Noto Sans"/>
              </a:rPr>
              <a:t>CHATBOT</a:t>
            </a:r>
          </a:p>
        </p:txBody>
      </p:sp>
      <p:sp>
        <p:nvSpPr>
          <p:cNvPr id="35" name="Rectangle 34"/>
          <p:cNvSpPr/>
          <p:nvPr/>
        </p:nvSpPr>
        <p:spPr>
          <a:xfrm>
            <a:off x="6215074" y="3857634"/>
            <a:ext cx="1714512" cy="600164"/>
          </a:xfrm>
          <a:prstGeom prst="rect">
            <a:avLst/>
          </a:prstGeom>
        </p:spPr>
        <p:txBody>
          <a:bodyPr wrap="square">
            <a:spAutoFit/>
          </a:bodyPr>
          <a:lstStyle/>
          <a:p>
            <a:pPr algn="ctr"/>
            <a:r>
              <a:rPr lang="en-US" sz="1100" dirty="0" err="1">
                <a:solidFill>
                  <a:schemeClr val="tx1"/>
                </a:solidFill>
                <a:cs typeface="Calibri"/>
              </a:rPr>
              <a:t>SkyBits</a:t>
            </a:r>
            <a:r>
              <a:rPr lang="en-US" sz="1100" dirty="0">
                <a:solidFill>
                  <a:schemeClr val="tx1"/>
                </a:solidFill>
                <a:cs typeface="Calibri"/>
              </a:rPr>
              <a:t> Complaint classification and management software</a:t>
            </a:r>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ox(i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ox(in)">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i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ox(i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ox(i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ox(i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ox(in)">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box(in)">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ox(in)">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ox(in)">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box(i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box(in)">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box(in)">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9605F1-8180-4E24-9C0E-0DFB1D9E2107}"/>
              </a:ext>
            </a:extLst>
          </p:cNvPr>
          <p:cNvSpPr txBox="1"/>
          <p:nvPr/>
        </p:nvSpPr>
        <p:spPr>
          <a:xfrm>
            <a:off x="119544" y="268326"/>
            <a:ext cx="9024456" cy="461665"/>
          </a:xfrm>
          <a:prstGeom prst="rect">
            <a:avLst/>
          </a:prstGeom>
          <a:noFill/>
        </p:spPr>
        <p:txBody>
          <a:bodyPr wrap="square" rtlCol="0">
            <a:spAutoFit/>
          </a:bodyPr>
          <a:lstStyle/>
          <a:p>
            <a:pPr algn="ctr">
              <a:defRPr/>
            </a:pPr>
            <a:r>
              <a:rPr lang="en-US" sz="2400" b="1" dirty="0">
                <a:solidFill>
                  <a:schemeClr val="tx1"/>
                </a:solidFill>
              </a:rPr>
              <a:t>ADMIN – DOCUMENT </a:t>
            </a:r>
            <a:r>
              <a:rPr lang="en-US" sz="2400" b="1" dirty="0">
                <a:solidFill>
                  <a:schemeClr val="accent1"/>
                </a:solidFill>
                <a:latin typeface="Noto Sans"/>
              </a:rPr>
              <a:t>&amp; EMAIL MANAGEMENT</a:t>
            </a:r>
            <a:endParaRPr lang="en-GB" sz="2400" b="1" dirty="0">
              <a:solidFill>
                <a:schemeClr val="accent1"/>
              </a:solidFill>
              <a:latin typeface="Noto Sans"/>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215" y="1316400"/>
            <a:ext cx="1404270" cy="1127759"/>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344" y="1377201"/>
            <a:ext cx="1538467" cy="1006158"/>
          </a:xfrm>
          <a:prstGeom prst="rect">
            <a:avLst/>
          </a:prstGeom>
        </p:spPr>
      </p:pic>
      <p:cxnSp>
        <p:nvCxnSpPr>
          <p:cNvPr id="28" name="Google Shape;1152;p50"/>
          <p:cNvCxnSpPr/>
          <p:nvPr/>
        </p:nvCxnSpPr>
        <p:spPr>
          <a:xfrm>
            <a:off x="3131840" y="1712933"/>
            <a:ext cx="0" cy="2459700"/>
          </a:xfrm>
          <a:prstGeom prst="straightConnector1">
            <a:avLst/>
          </a:prstGeom>
          <a:noFill/>
          <a:ln w="9525" cap="flat" cmpd="sng">
            <a:solidFill>
              <a:srgbClr val="F8BC28"/>
            </a:solidFill>
            <a:prstDash val="dash"/>
            <a:round/>
            <a:headEnd type="none" w="med" len="med"/>
            <a:tailEnd type="none" w="med" len="med"/>
          </a:ln>
        </p:spPr>
      </p:cxnSp>
      <p:cxnSp>
        <p:nvCxnSpPr>
          <p:cNvPr id="29" name="Google Shape;1152;p50"/>
          <p:cNvCxnSpPr/>
          <p:nvPr/>
        </p:nvCxnSpPr>
        <p:spPr>
          <a:xfrm>
            <a:off x="6012160" y="1635646"/>
            <a:ext cx="0" cy="2459700"/>
          </a:xfrm>
          <a:prstGeom prst="straightConnector1">
            <a:avLst/>
          </a:prstGeom>
          <a:noFill/>
          <a:ln w="9525" cap="flat" cmpd="sng">
            <a:solidFill>
              <a:srgbClr val="F8BC28"/>
            </a:solidFill>
            <a:prstDash val="dash"/>
            <a:round/>
            <a:headEnd type="none" w="med" len="med"/>
            <a:tailEnd type="none" w="med" len="med"/>
          </a:ln>
        </p:spPr>
      </p:cxnSp>
      <p:pic>
        <p:nvPicPr>
          <p:cNvPr id="31" name="Picture 3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6444" y="1438001"/>
            <a:ext cx="1573432" cy="1006158"/>
          </a:xfrm>
          <a:prstGeom prst="rect">
            <a:avLst/>
          </a:prstGeom>
        </p:spPr>
      </p:pic>
      <p:sp>
        <p:nvSpPr>
          <p:cNvPr id="32" name="Rectangle: Rounded Corners 5">
            <a:extLst>
              <a:ext uri="{FF2B5EF4-FFF2-40B4-BE49-F238E27FC236}">
                <a16:creationId xmlns:a16="http://schemas.microsoft.com/office/drawing/2014/main" id="{0822A00A-9506-4BDA-80A4-9862150CF2C7}"/>
              </a:ext>
            </a:extLst>
          </p:cNvPr>
          <p:cNvSpPr/>
          <p:nvPr/>
        </p:nvSpPr>
        <p:spPr>
          <a:xfrm>
            <a:off x="6372200" y="2392661"/>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bg1"/>
                </a:solidFill>
              </a:rPr>
              <a:t>Document Matching Solutions, </a:t>
            </a:r>
            <a:r>
              <a:rPr lang="en-US" dirty="0">
                <a:solidFill>
                  <a:schemeClr val="bg1"/>
                </a:solidFill>
              </a:rPr>
              <a:t>by extracting information from documents. Coupled with Facial recognition, can be used in E-KYC verification</a:t>
            </a:r>
          </a:p>
        </p:txBody>
      </p:sp>
      <p:sp>
        <p:nvSpPr>
          <p:cNvPr id="33" name="Rectangle: Rounded Corners 5">
            <a:extLst>
              <a:ext uri="{FF2B5EF4-FFF2-40B4-BE49-F238E27FC236}">
                <a16:creationId xmlns:a16="http://schemas.microsoft.com/office/drawing/2014/main" id="{0822A00A-9506-4BDA-80A4-9862150CF2C7}"/>
              </a:ext>
            </a:extLst>
          </p:cNvPr>
          <p:cNvSpPr/>
          <p:nvPr/>
        </p:nvSpPr>
        <p:spPr>
          <a:xfrm>
            <a:off x="3491879" y="2336188"/>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bg1"/>
                </a:solidFill>
              </a:rPr>
              <a:t>Automatic document Cataloging, </a:t>
            </a:r>
            <a:r>
              <a:rPr lang="en-US" dirty="0">
                <a:solidFill>
                  <a:schemeClr val="bg1"/>
                </a:solidFill>
              </a:rPr>
              <a:t>legacy data digitization and categorization for easier search. </a:t>
            </a:r>
          </a:p>
        </p:txBody>
      </p:sp>
      <p:sp>
        <p:nvSpPr>
          <p:cNvPr id="34" name="Rectangle: Rounded Corners 5">
            <a:extLst>
              <a:ext uri="{FF2B5EF4-FFF2-40B4-BE49-F238E27FC236}">
                <a16:creationId xmlns:a16="http://schemas.microsoft.com/office/drawing/2014/main" id="{0822A00A-9506-4BDA-80A4-9862150CF2C7}"/>
              </a:ext>
            </a:extLst>
          </p:cNvPr>
          <p:cNvSpPr/>
          <p:nvPr/>
        </p:nvSpPr>
        <p:spPr>
          <a:xfrm>
            <a:off x="480766" y="2322559"/>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Email Classification</a:t>
            </a:r>
            <a:r>
              <a:rPr lang="en-US" dirty="0">
                <a:solidFill>
                  <a:schemeClr val="bg1"/>
                </a:solidFill>
              </a:rPr>
              <a:t> &amp; routing to appropriate group based on content</a:t>
            </a:r>
          </a:p>
        </p:txBody>
      </p:sp>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4061262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7" name="Google Shape;297;p31"/>
          <p:cNvSpPr txBox="1">
            <a:spLocks noGrp="1"/>
          </p:cNvSpPr>
          <p:nvPr>
            <p:ph type="title"/>
          </p:nvPr>
        </p:nvSpPr>
        <p:spPr>
          <a:xfrm>
            <a:off x="214282" y="1285866"/>
            <a:ext cx="2847123" cy="7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solidFill>
                  <a:schemeClr val="bg1"/>
                </a:solidFill>
                <a:latin typeface="Noto Sans"/>
              </a:rPr>
              <a:t>ABOUT</a:t>
            </a:r>
            <a:r>
              <a:rPr lang="es" sz="3200" b="1" dirty="0">
                <a:latin typeface="Noto Sans"/>
              </a:rPr>
              <a:t> </a:t>
            </a:r>
            <a:r>
              <a:rPr lang="es" sz="3200" b="1" dirty="0">
                <a:solidFill>
                  <a:schemeClr val="tx1"/>
                </a:solidFill>
                <a:latin typeface="Noto Sans"/>
              </a:rPr>
              <a:t>US</a:t>
            </a:r>
            <a:endParaRPr sz="3200" b="1" dirty="0">
              <a:solidFill>
                <a:schemeClr val="tx1"/>
              </a:solidFill>
              <a:latin typeface="Noto Sans"/>
            </a:endParaRPr>
          </a:p>
        </p:txBody>
      </p:sp>
      <p:sp>
        <p:nvSpPr>
          <p:cNvPr id="31" name="Rectangle 30"/>
          <p:cNvSpPr/>
          <p:nvPr/>
        </p:nvSpPr>
        <p:spPr>
          <a:xfrm>
            <a:off x="500034" y="2139702"/>
            <a:ext cx="8001056" cy="1938992"/>
          </a:xfrm>
          <a:prstGeom prst="rect">
            <a:avLst/>
          </a:prstGeom>
        </p:spPr>
        <p:txBody>
          <a:bodyPr wrap="square">
            <a:spAutoFit/>
          </a:bodyPr>
          <a:lstStyle/>
          <a:p>
            <a:pPr lvl="0" algn="ctr"/>
            <a:r>
              <a:rPr lang="en-US" sz="2000" dirty="0">
                <a:solidFill>
                  <a:schemeClr val="tx2">
                    <a:lumMod val="60000"/>
                    <a:lumOff val="40000"/>
                  </a:schemeClr>
                </a:solidFill>
                <a:latin typeface="Noto Sans"/>
              </a:rPr>
              <a:t>SkyBits Technologies, Is an Artificial Intelligence software development firm providing solutions and products to various global clients. It was founded by the veterans of the IT industry with immense global experience. The core focus areas for </a:t>
            </a:r>
            <a:r>
              <a:rPr lang="en-US" sz="2000" dirty="0" err="1">
                <a:solidFill>
                  <a:schemeClr val="tx2">
                    <a:lumMod val="60000"/>
                    <a:lumOff val="40000"/>
                  </a:schemeClr>
                </a:solidFill>
                <a:latin typeface="Noto Sans"/>
              </a:rPr>
              <a:t>SkyBits</a:t>
            </a:r>
            <a:r>
              <a:rPr lang="en-US" sz="2000" dirty="0">
                <a:solidFill>
                  <a:schemeClr val="tx2">
                    <a:lumMod val="60000"/>
                    <a:lumOff val="40000"/>
                  </a:schemeClr>
                </a:solidFill>
                <a:latin typeface="Noto Sans"/>
              </a:rPr>
              <a:t> are Image Processing and Natural Language Processing (NLP) based on strong foundations in Deep Learning technologies. </a:t>
            </a:r>
            <a:endParaRPr lang="en-US" altLang="ko-KR" sz="2000" dirty="0">
              <a:solidFill>
                <a:schemeClr val="tx2">
                  <a:lumMod val="60000"/>
                  <a:lumOff val="40000"/>
                </a:schemeClr>
              </a:solidFill>
              <a:latin typeface="Noto Sans"/>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ircle(in)">
                                      <p:cBhvr>
                                        <p:cTn id="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99AC3C-FE44-4341-B799-F20DE8937C2B}"/>
              </a:ext>
            </a:extLst>
          </p:cNvPr>
          <p:cNvSpPr txBox="1"/>
          <p:nvPr/>
        </p:nvSpPr>
        <p:spPr>
          <a:xfrm>
            <a:off x="2093571" y="47194"/>
            <a:ext cx="9673702" cy="400110"/>
          </a:xfrm>
          <a:prstGeom prst="rect">
            <a:avLst/>
          </a:prstGeom>
          <a:noFill/>
        </p:spPr>
        <p:txBody>
          <a:bodyPr wrap="square" rtlCol="0">
            <a:spAutoFit/>
          </a:bodyPr>
          <a:lstStyle/>
          <a:p>
            <a:pPr marL="0" lvl="0" indent="0" defTabSz="914400" eaLnBrk="1" fontAlgn="auto" latinLnBrk="0" hangingPunct="1">
              <a:buSzTx/>
              <a:buFont typeface="Arial"/>
              <a:buNone/>
              <a:tabLst/>
              <a:defRPr/>
            </a:pPr>
            <a:r>
              <a:rPr lang="en-US" sz="2000" b="1" dirty="0">
                <a:solidFill>
                  <a:schemeClr val="tx1"/>
                </a:solidFill>
              </a:rPr>
              <a:t>Using Machine Learning </a:t>
            </a:r>
            <a:r>
              <a:rPr lang="en-US" sz="2000" b="1" dirty="0">
                <a:solidFill>
                  <a:schemeClr val="accent1"/>
                </a:solidFill>
                <a:latin typeface="Noto Sans"/>
              </a:rPr>
              <a:t>in Digitization of Forms</a:t>
            </a: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4299" y="622722"/>
            <a:ext cx="1095239" cy="901861"/>
          </a:xfrm>
          <a:prstGeom prst="rect">
            <a:avLst/>
          </a:prstGeom>
        </p:spPr>
      </p:pic>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056296" y="588457"/>
            <a:ext cx="1041254" cy="104125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4710" y="810851"/>
            <a:ext cx="464426" cy="46442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6269" y="903061"/>
            <a:ext cx="545980" cy="412043"/>
          </a:xfrm>
          <a:prstGeom prst="rect">
            <a:avLst/>
          </a:prstGeom>
        </p:spPr>
      </p:pic>
      <p:pic>
        <p:nvPicPr>
          <p:cNvPr id="8" name="Picture 7">
            <a:extLst>
              <a:ext uri="{FF2B5EF4-FFF2-40B4-BE49-F238E27FC236}">
                <a16:creationId xmlns:a16="http://schemas.microsoft.com/office/drawing/2014/main" id="{12B20F21-F086-E145-8348-3C9DCBA409CF}"/>
              </a:ext>
            </a:extLst>
          </p:cNvPr>
          <p:cNvPicPr>
            <a:picLocks noChangeAspect="1"/>
          </p:cNvPicPr>
          <p:nvPr/>
        </p:nvPicPr>
        <p:blipFill>
          <a:blip r:embed="rId6"/>
          <a:stretch>
            <a:fillRect/>
          </a:stretch>
        </p:blipFill>
        <p:spPr>
          <a:xfrm>
            <a:off x="7004602" y="664320"/>
            <a:ext cx="998249" cy="998249"/>
          </a:xfrm>
          <a:prstGeom prst="rect">
            <a:avLst/>
          </a:prstGeom>
        </p:spPr>
      </p:pic>
      <p:cxnSp>
        <p:nvCxnSpPr>
          <p:cNvPr id="9" name="Straight Arrow Connector 8"/>
          <p:cNvCxnSpPr/>
          <p:nvPr/>
        </p:nvCxnSpPr>
        <p:spPr>
          <a:xfrm flipV="1">
            <a:off x="3020472" y="1281391"/>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Oval 9">
            <a:extLst>
              <a:ext uri="{FF2B5EF4-FFF2-40B4-BE49-F238E27FC236}">
                <a16:creationId xmlns:a16="http://schemas.microsoft.com/office/drawing/2014/main" id="{DDE82E5C-14D2-DB41-B734-F95844250EE6}"/>
              </a:ext>
            </a:extLst>
          </p:cNvPr>
          <p:cNvSpPr>
            <a:spLocks noChangeAspect="1"/>
          </p:cNvSpPr>
          <p:nvPr/>
        </p:nvSpPr>
        <p:spPr>
          <a:xfrm>
            <a:off x="398736" y="713461"/>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282F39">
                    <a:lumMod val="50000"/>
                    <a:lumOff val="50000"/>
                  </a:srgbClr>
                </a:solidFill>
                <a:effectLst/>
                <a:uLnTx/>
                <a:uFillTx/>
                <a:latin typeface="Calibri"/>
                <a:ea typeface="+mn-ea"/>
                <a:cs typeface="+mn-cs"/>
              </a:rPr>
              <a:t>1</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11" name="Rectangle 10"/>
          <p:cNvSpPr/>
          <p:nvPr/>
        </p:nvSpPr>
        <p:spPr>
          <a:xfrm>
            <a:off x="2594119" y="793256"/>
            <a:ext cx="145826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ysClr val="windowText" lastClr="000000"/>
                </a:solidFill>
                <a:effectLst/>
                <a:uLnTx/>
                <a:uFillTx/>
              </a:rPr>
              <a:t>Scan new documents</a:t>
            </a:r>
          </a:p>
        </p:txBody>
      </p:sp>
      <p:sp>
        <p:nvSpPr>
          <p:cNvPr id="12" name="Rectangle 11"/>
          <p:cNvSpPr/>
          <p:nvPr/>
        </p:nvSpPr>
        <p:spPr>
          <a:xfrm>
            <a:off x="5372830" y="878252"/>
            <a:ext cx="1512168"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ysClr val="windowText" lastClr="000000"/>
                </a:solidFill>
                <a:effectLst/>
                <a:uLnTx/>
                <a:uFillTx/>
              </a:rPr>
              <a:t>Documents from Current system</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8724" y="1864093"/>
            <a:ext cx="775144" cy="775144"/>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98805" y="1956848"/>
            <a:ext cx="559998" cy="70608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V="1">
            <a:off x="5742393" y="1912421"/>
            <a:ext cx="829655" cy="829655"/>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99215" y="2030408"/>
            <a:ext cx="442513" cy="442513"/>
          </a:xfrm>
          <a:prstGeom prst="rect">
            <a:avLst/>
          </a:prstGeom>
        </p:spPr>
      </p:pic>
      <p:cxnSp>
        <p:nvCxnSpPr>
          <p:cNvPr id="17" name="Straight Arrow Connector 16"/>
          <p:cNvCxnSpPr/>
          <p:nvPr/>
        </p:nvCxnSpPr>
        <p:spPr>
          <a:xfrm flipV="1">
            <a:off x="6689642" y="2340725"/>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25487" y="1780149"/>
            <a:ext cx="943032" cy="943032"/>
          </a:xfrm>
          <a:prstGeom prst="rect">
            <a:avLst/>
          </a:prstGeom>
        </p:spPr>
      </p:pic>
      <p:sp>
        <p:nvSpPr>
          <p:cNvPr id="19" name="Rectangle 18"/>
          <p:cNvSpPr/>
          <p:nvPr/>
        </p:nvSpPr>
        <p:spPr>
          <a:xfrm>
            <a:off x="-40812" y="1339917"/>
            <a:ext cx="1512658" cy="369332"/>
          </a:xfrm>
          <a:prstGeom prst="rect">
            <a:avLst/>
          </a:prstGeom>
        </p:spPr>
        <p:txBody>
          <a:bodyPr wrap="none">
            <a:spAutoFit/>
          </a:bodyPr>
          <a:lstStyle/>
          <a:p>
            <a:pPr algn="ctr"/>
            <a:r>
              <a:rPr lang="en-IN" b="1" dirty="0"/>
              <a:t>Upload Image</a:t>
            </a:r>
          </a:p>
        </p:txBody>
      </p:sp>
      <p:cxnSp>
        <p:nvCxnSpPr>
          <p:cNvPr id="20" name="Straight Connector 19"/>
          <p:cNvCxnSpPr/>
          <p:nvPr/>
        </p:nvCxnSpPr>
        <p:spPr>
          <a:xfrm>
            <a:off x="150768" y="1717350"/>
            <a:ext cx="813271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5742393" y="1402044"/>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22" name="Picture 2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6235" y="1844030"/>
            <a:ext cx="946896" cy="779710"/>
          </a:xfrm>
          <a:prstGeom prst="rect">
            <a:avLst/>
          </a:prstGeom>
        </p:spPr>
      </p:pic>
      <p:sp>
        <p:nvSpPr>
          <p:cNvPr id="23" name="Rectangle 22"/>
          <p:cNvSpPr/>
          <p:nvPr/>
        </p:nvSpPr>
        <p:spPr>
          <a:xfrm>
            <a:off x="150768" y="2569582"/>
            <a:ext cx="1059906" cy="523220"/>
          </a:xfrm>
          <a:prstGeom prst="rect">
            <a:avLst/>
          </a:prstGeom>
        </p:spPr>
        <p:txBody>
          <a:bodyPr wrap="none">
            <a:spAutoFit/>
          </a:bodyPr>
          <a:lstStyle/>
          <a:p>
            <a:pPr algn="ctr"/>
            <a:r>
              <a:rPr lang="en-IN" b="1" dirty="0"/>
              <a:t>Key-Value</a:t>
            </a:r>
          </a:p>
          <a:p>
            <a:pPr algn="ctr"/>
            <a:r>
              <a:rPr lang="en-IN" b="1" dirty="0"/>
              <a:t>Extraction</a:t>
            </a:r>
          </a:p>
        </p:txBody>
      </p:sp>
      <p:sp>
        <p:nvSpPr>
          <p:cNvPr id="24" name="Rectangle 23"/>
          <p:cNvSpPr/>
          <p:nvPr/>
        </p:nvSpPr>
        <p:spPr>
          <a:xfrm>
            <a:off x="1535820" y="2771168"/>
            <a:ext cx="983718" cy="461665"/>
          </a:xfrm>
          <a:prstGeom prst="rect">
            <a:avLst/>
          </a:prstGeom>
        </p:spPr>
        <p:txBody>
          <a:bodyPr wrap="square">
            <a:spAutoFit/>
          </a:bodyPr>
          <a:lstStyle/>
          <a:p>
            <a:pPr lvl="0" algn="ctr"/>
            <a:r>
              <a:rPr lang="en-US" sz="1200" dirty="0"/>
              <a:t>Supporting </a:t>
            </a:r>
          </a:p>
          <a:p>
            <a:pPr lvl="0" algn="ctr"/>
            <a:r>
              <a:rPr lang="en-US" sz="1200" dirty="0"/>
              <a:t>Documents</a:t>
            </a:r>
          </a:p>
        </p:txBody>
      </p:sp>
      <p:sp>
        <p:nvSpPr>
          <p:cNvPr id="25" name="Rectangle 24"/>
          <p:cNvSpPr/>
          <p:nvPr/>
        </p:nvSpPr>
        <p:spPr>
          <a:xfrm>
            <a:off x="2433131" y="2754249"/>
            <a:ext cx="1260634" cy="461665"/>
          </a:xfrm>
          <a:prstGeom prst="rect">
            <a:avLst/>
          </a:prstGeom>
        </p:spPr>
        <p:txBody>
          <a:bodyPr wrap="square">
            <a:spAutoFit/>
          </a:bodyPr>
          <a:lstStyle/>
          <a:p>
            <a:pPr lvl="0" algn="ctr"/>
            <a:r>
              <a:rPr lang="en-US" sz="1200" dirty="0"/>
              <a:t>Image </a:t>
            </a:r>
          </a:p>
          <a:p>
            <a:pPr lvl="0" algn="ctr"/>
            <a:r>
              <a:rPr lang="en-US" sz="1200" dirty="0"/>
              <a:t>enhancement</a:t>
            </a:r>
          </a:p>
        </p:txBody>
      </p:sp>
      <p:cxnSp>
        <p:nvCxnSpPr>
          <p:cNvPr id="26" name="Straight Connector 25"/>
          <p:cNvCxnSpPr/>
          <p:nvPr/>
        </p:nvCxnSpPr>
        <p:spPr>
          <a:xfrm>
            <a:off x="172796" y="3346187"/>
            <a:ext cx="813271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DE82E5C-14D2-DB41-B734-F95844250EE6}"/>
              </a:ext>
            </a:extLst>
          </p:cNvPr>
          <p:cNvSpPr>
            <a:spLocks noChangeAspect="1"/>
          </p:cNvSpPr>
          <p:nvPr/>
        </p:nvSpPr>
        <p:spPr>
          <a:xfrm>
            <a:off x="415873" y="1926937"/>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a:solidFill>
                  <a:srgbClr val="282F39">
                    <a:lumMod val="50000"/>
                    <a:lumOff val="50000"/>
                  </a:srgbClr>
                </a:solidFill>
                <a:latin typeface="Calibri"/>
                <a:ea typeface="+mn-ea"/>
                <a:cs typeface="+mn-cs"/>
              </a:rPr>
              <a:t>2</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28" name="Rectangle 27"/>
          <p:cNvSpPr/>
          <p:nvPr/>
        </p:nvSpPr>
        <p:spPr>
          <a:xfrm>
            <a:off x="3497144" y="2723181"/>
            <a:ext cx="1251270" cy="461665"/>
          </a:xfrm>
          <a:prstGeom prst="rect">
            <a:avLst/>
          </a:prstGeom>
        </p:spPr>
        <p:txBody>
          <a:bodyPr wrap="square">
            <a:spAutoFit/>
          </a:bodyPr>
          <a:lstStyle/>
          <a:p>
            <a:pPr lvl="0" algn="ctr"/>
            <a:r>
              <a:rPr lang="en-US" sz="1200" dirty="0"/>
              <a:t>Extraction of </a:t>
            </a:r>
          </a:p>
          <a:p>
            <a:pPr lvl="0" algn="ctr"/>
            <a:r>
              <a:rPr lang="en-US" sz="1200" dirty="0"/>
              <a:t>printed data</a:t>
            </a:r>
          </a:p>
        </p:txBody>
      </p:sp>
      <p:sp>
        <p:nvSpPr>
          <p:cNvPr id="29" name="Rectangle 28"/>
          <p:cNvSpPr/>
          <p:nvPr/>
        </p:nvSpPr>
        <p:spPr>
          <a:xfrm>
            <a:off x="4422820" y="2771168"/>
            <a:ext cx="1622354" cy="461665"/>
          </a:xfrm>
          <a:prstGeom prst="rect">
            <a:avLst/>
          </a:prstGeom>
        </p:spPr>
        <p:txBody>
          <a:bodyPr wrap="square">
            <a:spAutoFit/>
          </a:bodyPr>
          <a:lstStyle/>
          <a:p>
            <a:pPr lvl="0" algn="ctr"/>
            <a:r>
              <a:rPr lang="en-US" sz="1200" dirty="0"/>
              <a:t>Extractions of </a:t>
            </a:r>
          </a:p>
          <a:p>
            <a:pPr lvl="0" algn="ctr"/>
            <a:r>
              <a:rPr lang="en-US" sz="1200" dirty="0"/>
              <a:t> key – value pairs</a:t>
            </a:r>
          </a:p>
        </p:txBody>
      </p:sp>
      <p:sp>
        <p:nvSpPr>
          <p:cNvPr id="30" name="Rectangle 29"/>
          <p:cNvSpPr/>
          <p:nvPr/>
        </p:nvSpPr>
        <p:spPr>
          <a:xfrm>
            <a:off x="5708727" y="2790455"/>
            <a:ext cx="1118298" cy="461665"/>
          </a:xfrm>
          <a:prstGeom prst="rect">
            <a:avLst/>
          </a:prstGeom>
        </p:spPr>
        <p:txBody>
          <a:bodyPr wrap="square">
            <a:spAutoFit/>
          </a:bodyPr>
          <a:lstStyle/>
          <a:p>
            <a:pPr lvl="0" algn="ctr"/>
            <a:r>
              <a:rPr lang="en-US" sz="1200" dirty="0"/>
              <a:t>Extracted</a:t>
            </a:r>
          </a:p>
          <a:p>
            <a:pPr lvl="0" algn="ctr"/>
            <a:r>
              <a:rPr lang="en-US" sz="1200" dirty="0"/>
              <a:t> Data</a:t>
            </a:r>
          </a:p>
        </p:txBody>
      </p:sp>
      <p:sp>
        <p:nvSpPr>
          <p:cNvPr id="31" name="Rectangle 30"/>
          <p:cNvSpPr/>
          <p:nvPr/>
        </p:nvSpPr>
        <p:spPr>
          <a:xfrm>
            <a:off x="7237941" y="2831192"/>
            <a:ext cx="1192955" cy="261610"/>
          </a:xfrm>
          <a:prstGeom prst="rect">
            <a:avLst/>
          </a:prstGeom>
        </p:spPr>
        <p:txBody>
          <a:bodyPr wrap="none">
            <a:spAutoFit/>
          </a:bodyPr>
          <a:lstStyle/>
          <a:p>
            <a:r>
              <a:rPr lang="en-IN" sz="1100" dirty="0"/>
              <a:t>Extract to tables</a:t>
            </a:r>
          </a:p>
        </p:txBody>
      </p:sp>
      <p:sp>
        <p:nvSpPr>
          <p:cNvPr id="32" name="Oval 31">
            <a:extLst>
              <a:ext uri="{FF2B5EF4-FFF2-40B4-BE49-F238E27FC236}">
                <a16:creationId xmlns:a16="http://schemas.microsoft.com/office/drawing/2014/main" id="{DDE82E5C-14D2-DB41-B734-F95844250EE6}"/>
              </a:ext>
            </a:extLst>
          </p:cNvPr>
          <p:cNvSpPr>
            <a:spLocks noChangeAspect="1"/>
          </p:cNvSpPr>
          <p:nvPr/>
        </p:nvSpPr>
        <p:spPr>
          <a:xfrm>
            <a:off x="398636" y="3555950"/>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noProof="0" dirty="0">
                <a:solidFill>
                  <a:srgbClr val="282F39">
                    <a:lumMod val="50000"/>
                    <a:lumOff val="50000"/>
                  </a:srgbClr>
                </a:solidFill>
                <a:latin typeface="Calibri"/>
                <a:ea typeface="+mn-ea"/>
                <a:cs typeface="+mn-cs"/>
              </a:rPr>
              <a:t>3</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73CC87CC-F4EE-3241-8E36-4E4925F4711D}"/>
              </a:ext>
            </a:extLst>
          </p:cNvPr>
          <p:cNvSpPr txBox="1"/>
          <p:nvPr/>
        </p:nvSpPr>
        <p:spPr>
          <a:xfrm>
            <a:off x="-1101542" y="4045635"/>
            <a:ext cx="3634118" cy="307777"/>
          </a:xfrm>
          <a:prstGeom prst="rect">
            <a:avLst/>
          </a:prstGeom>
          <a:noFill/>
        </p:spPr>
        <p:txBody>
          <a:bodyPr wrap="square" rtlCol="0">
            <a:spAutoFit/>
          </a:bodyPr>
          <a:lstStyle/>
          <a:p>
            <a:pPr algn="ctr"/>
            <a:r>
              <a:rPr lang="en-IN" b="1" dirty="0"/>
              <a:t>Data Validations</a:t>
            </a:r>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8178" y="3393526"/>
            <a:ext cx="948163" cy="948163"/>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822" y="3553174"/>
            <a:ext cx="727741" cy="474801"/>
          </a:xfrm>
          <a:prstGeom prst="rect">
            <a:avLst/>
          </a:prstGeom>
        </p:spPr>
      </p:pic>
      <p:pic>
        <p:nvPicPr>
          <p:cNvPr id="36" name="Pictur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49353" y="4054648"/>
            <a:ext cx="488413" cy="488413"/>
          </a:xfrm>
          <a:prstGeom prst="rect">
            <a:avLst/>
          </a:prstGeom>
        </p:spPr>
      </p:pic>
      <p:pic>
        <p:nvPicPr>
          <p:cNvPr id="37" name="Pictur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39156" y="3378357"/>
            <a:ext cx="294636" cy="294636"/>
          </a:xfrm>
          <a:prstGeom prst="rect">
            <a:avLst/>
          </a:prstGeom>
        </p:spPr>
      </p:pic>
      <p:pic>
        <p:nvPicPr>
          <p:cNvPr id="38" name="Picture 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01185" y="3422954"/>
            <a:ext cx="580606" cy="580606"/>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10036" y="4054648"/>
            <a:ext cx="533317" cy="348853"/>
          </a:xfrm>
          <a:prstGeom prst="rect">
            <a:avLst/>
          </a:prstGeom>
        </p:spPr>
      </p:pic>
      <p:pic>
        <p:nvPicPr>
          <p:cNvPr id="40" name="Picture 39"/>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565" y="3947152"/>
            <a:ext cx="563168" cy="391979"/>
          </a:xfrm>
          <a:prstGeom prst="rect">
            <a:avLst/>
          </a:prstGeom>
        </p:spPr>
      </p:pic>
      <p:cxnSp>
        <p:nvCxnSpPr>
          <p:cNvPr id="41" name="Straight Arrow Connector 40">
            <a:extLst>
              <a:ext uri="{FF2B5EF4-FFF2-40B4-BE49-F238E27FC236}">
                <a16:creationId xmlns:a16="http://schemas.microsoft.com/office/drawing/2014/main" id="{E898B30C-5F9B-664F-A500-32A80A246947}"/>
              </a:ext>
            </a:extLst>
          </p:cNvPr>
          <p:cNvCxnSpPr>
            <a:cxnSpLocks/>
          </p:cNvCxnSpPr>
          <p:nvPr/>
        </p:nvCxnSpPr>
        <p:spPr>
          <a:xfrm rot="20700000" flipH="1" flipV="1">
            <a:off x="3782579" y="3835100"/>
            <a:ext cx="325908" cy="207941"/>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898B30C-5F9B-664F-A500-32A80A246947}"/>
              </a:ext>
            </a:extLst>
          </p:cNvPr>
          <p:cNvCxnSpPr>
            <a:cxnSpLocks/>
          </p:cNvCxnSpPr>
          <p:nvPr/>
        </p:nvCxnSpPr>
        <p:spPr>
          <a:xfrm rot="20400000" flipH="1" flipV="1">
            <a:off x="4533793" y="4130966"/>
            <a:ext cx="326451" cy="233698"/>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72E48DE-2D75-9A4F-8E88-6C0A7658F4E0}"/>
              </a:ext>
            </a:extLst>
          </p:cNvPr>
          <p:cNvCxnSpPr>
            <a:cxnSpLocks/>
          </p:cNvCxnSpPr>
          <p:nvPr/>
        </p:nvCxnSpPr>
        <p:spPr>
          <a:xfrm rot="1200000" flipH="1">
            <a:off x="3800265" y="4109234"/>
            <a:ext cx="305202" cy="19635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72E48DE-2D75-9A4F-8E88-6C0A7658F4E0}"/>
              </a:ext>
            </a:extLst>
          </p:cNvPr>
          <p:cNvCxnSpPr>
            <a:cxnSpLocks/>
          </p:cNvCxnSpPr>
          <p:nvPr/>
        </p:nvCxnSpPr>
        <p:spPr>
          <a:xfrm flipH="1">
            <a:off x="4503671" y="3807206"/>
            <a:ext cx="305202" cy="19635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79739B0-9381-A64F-8178-A81E33EC79C4}"/>
              </a:ext>
            </a:extLst>
          </p:cNvPr>
          <p:cNvCxnSpPr>
            <a:cxnSpLocks/>
          </p:cNvCxnSpPr>
          <p:nvPr/>
        </p:nvCxnSpPr>
        <p:spPr>
          <a:xfrm flipH="1" flipV="1">
            <a:off x="4309104" y="3681240"/>
            <a:ext cx="14899" cy="319585"/>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2763936" y="4149552"/>
            <a:ext cx="585417" cy="276999"/>
          </a:xfrm>
          <a:prstGeom prst="rect">
            <a:avLst/>
          </a:prstGeom>
          <a:noFill/>
        </p:spPr>
        <p:txBody>
          <a:bodyPr wrap="none" rtlCol="0">
            <a:spAutoFit/>
          </a:bodyPr>
          <a:lstStyle/>
          <a:p>
            <a:r>
              <a:rPr lang="en-IN" sz="1200" dirty="0"/>
              <a:t>Photo</a:t>
            </a:r>
          </a:p>
        </p:txBody>
      </p:sp>
      <p:sp>
        <p:nvSpPr>
          <p:cNvPr id="47" name="Rectangle 46"/>
          <p:cNvSpPr/>
          <p:nvPr/>
        </p:nvSpPr>
        <p:spPr>
          <a:xfrm>
            <a:off x="2435969" y="3723826"/>
            <a:ext cx="992579" cy="276999"/>
          </a:xfrm>
          <a:prstGeom prst="rect">
            <a:avLst/>
          </a:prstGeom>
        </p:spPr>
        <p:txBody>
          <a:bodyPr wrap="none">
            <a:spAutoFit/>
          </a:bodyPr>
          <a:lstStyle/>
          <a:p>
            <a:r>
              <a:rPr lang="en-IN" sz="1200" dirty="0"/>
              <a:t>Compliance</a:t>
            </a:r>
            <a:endParaRPr lang="en-IN" sz="1300" dirty="0"/>
          </a:p>
        </p:txBody>
      </p:sp>
      <p:sp>
        <p:nvSpPr>
          <p:cNvPr id="48" name="TextBox 47"/>
          <p:cNvSpPr txBox="1"/>
          <p:nvPr/>
        </p:nvSpPr>
        <p:spPr>
          <a:xfrm>
            <a:off x="3653121" y="3372178"/>
            <a:ext cx="611065" cy="276999"/>
          </a:xfrm>
          <a:prstGeom prst="rect">
            <a:avLst/>
          </a:prstGeom>
          <a:noFill/>
        </p:spPr>
        <p:txBody>
          <a:bodyPr wrap="none" rtlCol="0">
            <a:spAutoFit/>
          </a:bodyPr>
          <a:lstStyle/>
          <a:p>
            <a:r>
              <a:rPr lang="en-US" sz="1200" dirty="0"/>
              <a:t>Audits</a:t>
            </a:r>
            <a:endParaRPr lang="en-IN" sz="1200" dirty="0"/>
          </a:p>
        </p:txBody>
      </p:sp>
      <p:sp>
        <p:nvSpPr>
          <p:cNvPr id="49" name="TextBox 48"/>
          <p:cNvSpPr txBox="1"/>
          <p:nvPr/>
        </p:nvSpPr>
        <p:spPr>
          <a:xfrm>
            <a:off x="5298621" y="4068021"/>
            <a:ext cx="907621" cy="461665"/>
          </a:xfrm>
          <a:prstGeom prst="rect">
            <a:avLst/>
          </a:prstGeom>
          <a:noFill/>
        </p:spPr>
        <p:txBody>
          <a:bodyPr wrap="none" rtlCol="0">
            <a:spAutoFit/>
          </a:bodyPr>
          <a:lstStyle/>
          <a:p>
            <a:r>
              <a:rPr lang="en-IN" sz="1200" dirty="0"/>
              <a:t>Other</a:t>
            </a:r>
          </a:p>
          <a:p>
            <a:r>
              <a:rPr lang="en-US" sz="1200" dirty="0"/>
              <a:t>validations</a:t>
            </a:r>
            <a:endParaRPr lang="en-IN" sz="1200" dirty="0"/>
          </a:p>
        </p:txBody>
      </p:sp>
      <p:sp>
        <p:nvSpPr>
          <p:cNvPr id="50" name="TextBox 49"/>
          <p:cNvSpPr txBox="1"/>
          <p:nvPr/>
        </p:nvSpPr>
        <p:spPr>
          <a:xfrm>
            <a:off x="3981935" y="4247816"/>
            <a:ext cx="577402" cy="276999"/>
          </a:xfrm>
          <a:prstGeom prst="rect">
            <a:avLst/>
          </a:prstGeom>
          <a:noFill/>
        </p:spPr>
        <p:txBody>
          <a:bodyPr wrap="none" rtlCol="0">
            <a:spAutoFit/>
          </a:bodyPr>
          <a:lstStyle/>
          <a:p>
            <a:r>
              <a:rPr lang="en-IN" sz="1200" dirty="0"/>
              <a:t>Verify</a:t>
            </a:r>
            <a:endParaRPr lang="en-IN" sz="1313" dirty="0"/>
          </a:p>
        </p:txBody>
      </p:sp>
      <p:sp>
        <p:nvSpPr>
          <p:cNvPr id="51" name="TextBox 50"/>
          <p:cNvSpPr txBox="1"/>
          <p:nvPr/>
        </p:nvSpPr>
        <p:spPr>
          <a:xfrm>
            <a:off x="5289903" y="3530207"/>
            <a:ext cx="763351" cy="276999"/>
          </a:xfrm>
          <a:prstGeom prst="rect">
            <a:avLst/>
          </a:prstGeom>
          <a:noFill/>
        </p:spPr>
        <p:txBody>
          <a:bodyPr wrap="none" rtlCol="0">
            <a:spAutoFit/>
          </a:bodyPr>
          <a:lstStyle/>
          <a:p>
            <a:r>
              <a:rPr lang="en-IN" sz="1200" dirty="0"/>
              <a:t>Location</a:t>
            </a:r>
          </a:p>
        </p:txBody>
      </p:sp>
      <p:sp>
        <p:nvSpPr>
          <p:cNvPr id="52" name="Rectangle 51"/>
          <p:cNvSpPr/>
          <p:nvPr/>
        </p:nvSpPr>
        <p:spPr>
          <a:xfrm>
            <a:off x="1355183" y="4289878"/>
            <a:ext cx="1192955" cy="261610"/>
          </a:xfrm>
          <a:prstGeom prst="rect">
            <a:avLst/>
          </a:prstGeom>
        </p:spPr>
        <p:txBody>
          <a:bodyPr wrap="none">
            <a:spAutoFit/>
          </a:bodyPr>
          <a:lstStyle/>
          <a:p>
            <a:r>
              <a:rPr lang="en-IN" sz="1100" dirty="0"/>
              <a:t>Extract to tables</a:t>
            </a:r>
          </a:p>
        </p:txBody>
      </p:sp>
      <p:pic>
        <p:nvPicPr>
          <p:cNvPr id="53" name="Picture 52"/>
          <p:cNvPicPr>
            <a:picLocks noChangeAspect="1"/>
          </p:cNvPicPr>
          <p:nvPr/>
        </p:nvPicPr>
        <p:blipFill>
          <a:blip r:embed="rId18" cstate="print">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6306782" y="3807206"/>
            <a:ext cx="623640" cy="406783"/>
          </a:xfrm>
          <a:prstGeom prst="rect">
            <a:avLst/>
          </a:prstGeom>
        </p:spPr>
      </p:pic>
      <p:pic>
        <p:nvPicPr>
          <p:cNvPr id="54" name="Picture 53"/>
          <p:cNvPicPr>
            <a:picLocks noChangeAspect="1"/>
          </p:cNvPicPr>
          <p:nvPr/>
        </p:nvPicPr>
        <p:blipFill>
          <a:blip r:embed="rId19" cstate="print">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7680293" y="3590013"/>
            <a:ext cx="645116" cy="625045"/>
          </a:xfrm>
          <a:prstGeom prst="rect">
            <a:avLst/>
          </a:prstGeom>
        </p:spPr>
      </p:pic>
      <p:pic>
        <p:nvPicPr>
          <p:cNvPr id="55" name="Picture 54">
            <a:extLst>
              <a:ext uri="{FF2B5EF4-FFF2-40B4-BE49-F238E27FC236}">
                <a16:creationId xmlns:a16="http://schemas.microsoft.com/office/drawing/2014/main" id="{51A46698-FAFD-B243-B82E-C8A1E972282C}"/>
              </a:ext>
            </a:extLst>
          </p:cNvPr>
          <p:cNvPicPr>
            <a:picLocks noChangeAspect="1"/>
          </p:cNvPicPr>
          <p:nvPr/>
        </p:nvPicPr>
        <p:blipFill>
          <a:blip r:embed="rId20" cstate="print">
            <a:clrChange>
              <a:clrFrom>
                <a:srgbClr val="F1F1F1"/>
              </a:clrFrom>
              <a:clrTo>
                <a:srgbClr val="F1F1F1">
                  <a:alpha val="0"/>
                </a:srgbClr>
              </a:clrTo>
            </a:clrChange>
          </a:blip>
          <a:stretch>
            <a:fillRect/>
          </a:stretch>
        </p:blipFill>
        <p:spPr>
          <a:xfrm>
            <a:off x="7429057" y="3735818"/>
            <a:ext cx="430889" cy="430889"/>
          </a:xfrm>
          <a:prstGeom prst="rect">
            <a:avLst/>
          </a:prstGeom>
        </p:spPr>
      </p:pic>
      <p:sp>
        <p:nvSpPr>
          <p:cNvPr id="56" name="Rectangle 55"/>
          <p:cNvSpPr/>
          <p:nvPr/>
        </p:nvSpPr>
        <p:spPr>
          <a:xfrm>
            <a:off x="6172781" y="4196514"/>
            <a:ext cx="1122423" cy="276999"/>
          </a:xfrm>
          <a:prstGeom prst="rect">
            <a:avLst/>
          </a:prstGeom>
        </p:spPr>
        <p:txBody>
          <a:bodyPr wrap="none">
            <a:spAutoFit/>
          </a:bodyPr>
          <a:lstStyle/>
          <a:p>
            <a:r>
              <a:rPr lang="en-IN" sz="1200" dirty="0"/>
              <a:t>Validation OK</a:t>
            </a:r>
          </a:p>
        </p:txBody>
      </p:sp>
      <p:sp>
        <p:nvSpPr>
          <p:cNvPr id="57" name="Rectangle 56"/>
          <p:cNvSpPr/>
          <p:nvPr/>
        </p:nvSpPr>
        <p:spPr>
          <a:xfrm>
            <a:off x="7295204" y="4230447"/>
            <a:ext cx="1414170" cy="276999"/>
          </a:xfrm>
          <a:prstGeom prst="rect">
            <a:avLst/>
          </a:prstGeom>
        </p:spPr>
        <p:txBody>
          <a:bodyPr wrap="none">
            <a:spAutoFit/>
          </a:bodyPr>
          <a:lstStyle/>
          <a:p>
            <a:pPr algn="ctr"/>
            <a:r>
              <a:rPr lang="en-IN" sz="1200" dirty="0"/>
              <a:t>At Field or Branch</a:t>
            </a:r>
          </a:p>
        </p:txBody>
      </p:sp>
      <p:cxnSp>
        <p:nvCxnSpPr>
          <p:cNvPr id="58" name="Straight Arrow Connector 57"/>
          <p:cNvCxnSpPr/>
          <p:nvPr/>
        </p:nvCxnSpPr>
        <p:spPr>
          <a:xfrm flipV="1">
            <a:off x="5671578" y="3970380"/>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6957627" y="3973437"/>
            <a:ext cx="471430"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61" name="Picture 6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72650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2A12895-E141-47F9-9D4E-FD2BB7AFAAD7}"/>
              </a:ext>
            </a:extLst>
          </p:cNvPr>
          <p:cNvSpPr txBox="1"/>
          <p:nvPr/>
        </p:nvSpPr>
        <p:spPr>
          <a:xfrm>
            <a:off x="8221163" y="1934002"/>
            <a:ext cx="1250218" cy="707886"/>
          </a:xfrm>
          <a:prstGeom prst="rect">
            <a:avLst/>
          </a:prstGeom>
          <a:noFill/>
        </p:spPr>
        <p:txBody>
          <a:bodyPr wrap="square" rtlCol="0">
            <a:spAutoFit/>
          </a:bodyPr>
          <a:lstStyle/>
          <a:p>
            <a:pPr lvl="0" algn="ctr">
              <a:defRPr/>
            </a:pPr>
            <a:endParaRPr lang="en-GB" sz="4000" b="1" dirty="0">
              <a:latin typeface="Noto Sans" panose="020B0502040504020204" pitchFamily="34"/>
              <a:ea typeface="Noto Sans" panose="020B0502040504020204" pitchFamily="34"/>
              <a:cs typeface="Noto Sans" panose="020B0502040504020204" pitchFamily="34"/>
            </a:endParaRPr>
          </a:p>
        </p:txBody>
      </p:sp>
      <p:sp>
        <p:nvSpPr>
          <p:cNvPr id="24" name="TextBox 23"/>
          <p:cNvSpPr txBox="1"/>
          <p:nvPr/>
        </p:nvSpPr>
        <p:spPr>
          <a:xfrm>
            <a:off x="111572" y="3638720"/>
            <a:ext cx="2441753" cy="646331"/>
          </a:xfrm>
          <a:prstGeom prst="rect">
            <a:avLst/>
          </a:prstGeom>
          <a:noFill/>
        </p:spPr>
        <p:txBody>
          <a:bodyPr wrap="square" rtlCol="0">
            <a:spAutoFit/>
          </a:bodyPr>
          <a:lstStyle/>
          <a:p>
            <a:pPr algn="ctr"/>
            <a:r>
              <a:rPr lang="en-US" sz="1200" dirty="0"/>
              <a:t>HR receives Job </a:t>
            </a:r>
          </a:p>
          <a:p>
            <a:pPr algn="ctr"/>
            <a:r>
              <a:rPr lang="en-US" sz="1200" dirty="0"/>
              <a:t>description from </a:t>
            </a:r>
          </a:p>
          <a:p>
            <a:pPr algn="ctr"/>
            <a:r>
              <a:rPr lang="en-US" sz="1200" dirty="0"/>
              <a:t>respective department</a:t>
            </a:r>
          </a:p>
        </p:txBody>
      </p:sp>
      <p:sp>
        <p:nvSpPr>
          <p:cNvPr id="25" name="Rectangle 24"/>
          <p:cNvSpPr/>
          <p:nvPr/>
        </p:nvSpPr>
        <p:spPr>
          <a:xfrm>
            <a:off x="2377199" y="3530998"/>
            <a:ext cx="2656178" cy="830997"/>
          </a:xfrm>
          <a:prstGeom prst="rect">
            <a:avLst/>
          </a:prstGeom>
        </p:spPr>
        <p:txBody>
          <a:bodyPr wrap="square">
            <a:spAutoFit/>
          </a:bodyPr>
          <a:lstStyle/>
          <a:p>
            <a:pPr algn="ctr"/>
            <a:r>
              <a:rPr lang="en-US" sz="1200" dirty="0"/>
              <a:t>ML Algorithms reads JD &amp;</a:t>
            </a:r>
          </a:p>
          <a:p>
            <a:pPr algn="ctr"/>
            <a:r>
              <a:rPr lang="en-US" sz="1200" dirty="0"/>
              <a:t>scans list of CVs &amp; web crawls through partner sites for matching CVs</a:t>
            </a:r>
          </a:p>
        </p:txBody>
      </p:sp>
      <p:sp>
        <p:nvSpPr>
          <p:cNvPr id="26" name="Rectangle 25"/>
          <p:cNvSpPr/>
          <p:nvPr/>
        </p:nvSpPr>
        <p:spPr>
          <a:xfrm>
            <a:off x="6940804" y="3565445"/>
            <a:ext cx="2560717" cy="646331"/>
          </a:xfrm>
          <a:prstGeom prst="rect">
            <a:avLst/>
          </a:prstGeom>
        </p:spPr>
        <p:txBody>
          <a:bodyPr wrap="square">
            <a:spAutoFit/>
          </a:bodyPr>
          <a:lstStyle/>
          <a:p>
            <a:pPr algn="ctr"/>
            <a:r>
              <a:rPr lang="en-US" sz="1200" dirty="0"/>
              <a:t>Only the top ranked </a:t>
            </a:r>
          </a:p>
          <a:p>
            <a:pPr algn="ctr"/>
            <a:r>
              <a:rPr lang="en-US" sz="1200" dirty="0"/>
              <a:t>shortlisted individuals </a:t>
            </a:r>
          </a:p>
          <a:p>
            <a:pPr algn="ctr"/>
            <a:r>
              <a:rPr lang="en-US" sz="1200" dirty="0"/>
              <a:t>are interviewed</a:t>
            </a:r>
          </a:p>
        </p:txBody>
      </p:sp>
      <p:sp>
        <p:nvSpPr>
          <p:cNvPr id="27" name="Rectangle 26"/>
          <p:cNvSpPr/>
          <p:nvPr/>
        </p:nvSpPr>
        <p:spPr>
          <a:xfrm>
            <a:off x="4772245" y="3563173"/>
            <a:ext cx="2635876" cy="646331"/>
          </a:xfrm>
          <a:prstGeom prst="rect">
            <a:avLst/>
          </a:prstGeom>
        </p:spPr>
        <p:txBody>
          <a:bodyPr wrap="square">
            <a:spAutoFit/>
          </a:bodyPr>
          <a:lstStyle/>
          <a:p>
            <a:pPr algn="ctr"/>
            <a:r>
              <a:rPr lang="en-US" sz="1200" dirty="0"/>
              <a:t>Shortlisted CVs are ranked </a:t>
            </a:r>
          </a:p>
          <a:p>
            <a:pPr algn="ctr"/>
            <a:r>
              <a:rPr lang="en-US" sz="1200" dirty="0"/>
              <a:t>Using Linear regression &amp; </a:t>
            </a:r>
          </a:p>
          <a:p>
            <a:pPr algn="ctr"/>
            <a:r>
              <a:rPr lang="en-US" sz="1200" dirty="0"/>
              <a:t>Latent semantic analysis</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919" y="2136734"/>
            <a:ext cx="1286414" cy="1153677"/>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455" y="2359851"/>
            <a:ext cx="976362" cy="904965"/>
          </a:xfrm>
          <a:prstGeom prst="rect">
            <a:avLst/>
          </a:prstGeom>
        </p:spPr>
      </p:pic>
      <p:pic>
        <p:nvPicPr>
          <p:cNvPr id="31" name="Picture 30"/>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689567" y="2248418"/>
            <a:ext cx="1041993" cy="104199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5168" y="2306307"/>
            <a:ext cx="1001960" cy="1012055"/>
          </a:xfrm>
          <a:prstGeom prst="rect">
            <a:avLst/>
          </a:prstGeom>
        </p:spPr>
      </p:pic>
      <p:sp>
        <p:nvSpPr>
          <p:cNvPr id="33" name="Oval 32">
            <a:extLst>
              <a:ext uri="{FF2B5EF4-FFF2-40B4-BE49-F238E27FC236}">
                <a16:creationId xmlns:a16="http://schemas.microsoft.com/office/drawing/2014/main" id="{B2C64199-8920-4B40-9E97-B69DDABC62D8}"/>
              </a:ext>
            </a:extLst>
          </p:cNvPr>
          <p:cNvSpPr/>
          <p:nvPr/>
        </p:nvSpPr>
        <p:spPr>
          <a:xfrm>
            <a:off x="600084" y="1981209"/>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C64199-8920-4B40-9E97-B69DDABC62D8}"/>
              </a:ext>
            </a:extLst>
          </p:cNvPr>
          <p:cNvSpPr/>
          <p:nvPr/>
        </p:nvSpPr>
        <p:spPr>
          <a:xfrm>
            <a:off x="5357818" y="2071684"/>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2C64199-8920-4B40-9E97-B69DDABC62D8}"/>
              </a:ext>
            </a:extLst>
          </p:cNvPr>
          <p:cNvSpPr/>
          <p:nvPr/>
        </p:nvSpPr>
        <p:spPr>
          <a:xfrm>
            <a:off x="3025271" y="2054516"/>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C64199-8920-4B40-9E97-B69DDABC62D8}"/>
              </a:ext>
            </a:extLst>
          </p:cNvPr>
          <p:cNvSpPr/>
          <p:nvPr/>
        </p:nvSpPr>
        <p:spPr>
          <a:xfrm>
            <a:off x="7633783" y="2054516"/>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D5164DD-1AB6-6343-B26D-7AA4EA1725E2}"/>
              </a:ext>
            </a:extLst>
          </p:cNvPr>
          <p:cNvCxnSpPr>
            <a:cxnSpLocks/>
          </p:cNvCxnSpPr>
          <p:nvPr/>
        </p:nvCxnSpPr>
        <p:spPr>
          <a:xfrm flipV="1">
            <a:off x="4607753" y="2862987"/>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D5164DD-1AB6-6343-B26D-7AA4EA1725E2}"/>
              </a:ext>
            </a:extLst>
          </p:cNvPr>
          <p:cNvCxnSpPr>
            <a:cxnSpLocks/>
          </p:cNvCxnSpPr>
          <p:nvPr/>
        </p:nvCxnSpPr>
        <p:spPr>
          <a:xfrm flipV="1">
            <a:off x="6957690" y="2901828"/>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D5164DD-1AB6-6343-B26D-7AA4EA1725E2}"/>
              </a:ext>
            </a:extLst>
          </p:cNvPr>
          <p:cNvCxnSpPr>
            <a:cxnSpLocks/>
          </p:cNvCxnSpPr>
          <p:nvPr/>
        </p:nvCxnSpPr>
        <p:spPr>
          <a:xfrm flipV="1">
            <a:off x="2245765" y="2858940"/>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0BD8022-7C49-470B-9483-21E5F63480D9}"/>
              </a:ext>
            </a:extLst>
          </p:cNvPr>
          <p:cNvSpPr txBox="1"/>
          <p:nvPr/>
        </p:nvSpPr>
        <p:spPr>
          <a:xfrm>
            <a:off x="2381086" y="291588"/>
            <a:ext cx="4714908" cy="400110"/>
          </a:xfrm>
          <a:prstGeom prst="rect">
            <a:avLst/>
          </a:prstGeom>
          <a:noFill/>
        </p:spPr>
        <p:txBody>
          <a:bodyPr wrap="square" rtlCol="0">
            <a:spAutoFit/>
            <a:scene3d>
              <a:camera prst="obliqueTopRight"/>
              <a:lightRig rig="threePt" dir="t"/>
            </a:scene3d>
            <a:sp3d extrusionH="57150">
              <a:bevelT w="38100" h="38100"/>
            </a:sp3d>
          </a:bodyPr>
          <a:lstStyle/>
          <a:p>
            <a:pPr algn="ctr">
              <a:defRPr/>
            </a:pPr>
            <a:r>
              <a:rPr lang="en-US" sz="2000" b="1" dirty="0">
                <a:solidFill>
                  <a:schemeClr val="tx1"/>
                </a:solidFill>
                <a:latin typeface="Noto Sans"/>
              </a:rPr>
              <a:t>HR - RECRUITMENTS</a:t>
            </a:r>
            <a:endParaRPr lang="en-GB" sz="2000" b="1" dirty="0">
              <a:solidFill>
                <a:schemeClr val="bg1">
                  <a:lumMod val="75000"/>
                </a:schemeClr>
              </a:solidFill>
              <a:latin typeface="Noto Sans"/>
              <a:ea typeface="Noto Sans" panose="020B0502040504020204" pitchFamily="34"/>
              <a:cs typeface="Noto Sans" panose="020B0502040504020204" pitchFamily="34"/>
            </a:endParaRPr>
          </a:p>
        </p:txBody>
      </p:sp>
      <p:sp>
        <p:nvSpPr>
          <p:cNvPr id="41" name="TextBox 40"/>
          <p:cNvSpPr txBox="1"/>
          <p:nvPr/>
        </p:nvSpPr>
        <p:spPr>
          <a:xfrm>
            <a:off x="1837043" y="771550"/>
            <a:ext cx="6736595" cy="707886"/>
          </a:xfrm>
          <a:prstGeom prst="rect">
            <a:avLst/>
          </a:prstGeom>
          <a:noFill/>
        </p:spPr>
        <p:txBody>
          <a:bodyPr wrap="square" rtlCol="0">
            <a:spAutoFit/>
          </a:bodyPr>
          <a:lstStyle/>
          <a:p>
            <a:pPr algn="ctr"/>
            <a:r>
              <a:rPr lang="en-US" sz="2000" b="1" u="sng" dirty="0">
                <a:solidFill>
                  <a:schemeClr val="accent1"/>
                </a:solidFill>
                <a:latin typeface="Noto Sans"/>
              </a:rPr>
              <a:t>USE CASE 3 – Automated Mapping of JD with CVs and Faster closing of open positions</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2067097" y="36007"/>
            <a:ext cx="4581702" cy="584775"/>
          </a:xfrm>
          <a:prstGeom prst="rect">
            <a:avLst/>
          </a:prstGeom>
        </p:spPr>
        <p:txBody>
          <a:bodyPr wrap="none">
            <a:spAutoFit/>
          </a:bodyPr>
          <a:lstStyle/>
          <a:p>
            <a:pPr lvl="0" algn="ctr">
              <a:defRPr/>
            </a:pPr>
            <a:r>
              <a:rPr lang="en-GB" sz="3200" b="1" dirty="0">
                <a:solidFill>
                  <a:schemeClr val="tx1"/>
                </a:solidFill>
              </a:rPr>
              <a:t>Smart and </a:t>
            </a:r>
            <a:r>
              <a:rPr lang="en-GB" sz="3200" b="1" dirty="0">
                <a:solidFill>
                  <a:schemeClr val="accent1"/>
                </a:solidFill>
                <a:latin typeface="Noto Sans"/>
              </a:rPr>
              <a:t>Clear Goals</a:t>
            </a:r>
          </a:p>
        </p:txBody>
      </p:sp>
      <p:sp>
        <p:nvSpPr>
          <p:cNvPr id="63" name="Rectangle 2">
            <a:extLst>
              <a:ext uri="{FF2B5EF4-FFF2-40B4-BE49-F238E27FC236}">
                <a16:creationId xmlns:a16="http://schemas.microsoft.com/office/drawing/2014/main" id="{4EE148F3-7CE7-4378-8B2D-19EE1CB9F944}"/>
              </a:ext>
            </a:extLst>
          </p:cNvPr>
          <p:cNvSpPr/>
          <p:nvPr/>
        </p:nvSpPr>
        <p:spPr>
          <a:xfrm>
            <a:off x="827584" y="2041036"/>
            <a:ext cx="1761383" cy="2799849"/>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Workers’ Safety</a:t>
            </a:r>
          </a:p>
          <a:p>
            <a:pPr algn="ctr"/>
            <a:r>
              <a:rPr lang="en-US" dirty="0">
                <a:solidFill>
                  <a:schemeClr val="bg1"/>
                </a:solidFill>
              </a:rPr>
              <a:t>and working gear Compliance. Ensures all workers wears protective gears (Hard hat, gloves, boots, etc.)</a:t>
            </a:r>
          </a:p>
          <a:p>
            <a:pPr algn="ctr"/>
            <a:r>
              <a:rPr lang="en-GB" dirty="0">
                <a:latin typeface="Noto Sans" panose="020B0502040504020204" pitchFamily="34"/>
                <a:ea typeface="Noto Sans" panose="020B0502040504020204" pitchFamily="34"/>
                <a:cs typeface="Noto Sans" panose="020B0502040504020204" pitchFamily="34"/>
              </a:rPr>
              <a:t> </a:t>
            </a:r>
          </a:p>
        </p:txBody>
      </p:sp>
      <p:sp>
        <p:nvSpPr>
          <p:cNvPr id="66" name="Rectangle 2">
            <a:extLst>
              <a:ext uri="{FF2B5EF4-FFF2-40B4-BE49-F238E27FC236}">
                <a16:creationId xmlns:a16="http://schemas.microsoft.com/office/drawing/2014/main" id="{4EE148F3-7CE7-4378-8B2D-19EE1CB9F944}"/>
              </a:ext>
            </a:extLst>
          </p:cNvPr>
          <p:cNvSpPr/>
          <p:nvPr/>
        </p:nvSpPr>
        <p:spPr>
          <a:xfrm>
            <a:off x="5940152" y="2041038"/>
            <a:ext cx="1761383" cy="2799849"/>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Drones usage </a:t>
            </a:r>
            <a:r>
              <a:rPr lang="en-US" dirty="0"/>
              <a:t>for automated tracking of faults / deviations at site for pro-active monitoring and actions</a:t>
            </a:r>
            <a:endParaRPr lang="en-GB" sz="1050" dirty="0">
              <a:latin typeface="Noto Sans" panose="020B0502040504020204" pitchFamily="34"/>
              <a:ea typeface="Noto Sans" panose="020B0502040504020204" pitchFamily="34"/>
              <a:cs typeface="Noto Sans" panose="020B0502040504020204" pitchFamily="34"/>
            </a:endParaRPr>
          </a:p>
        </p:txBody>
      </p:sp>
      <p:sp>
        <p:nvSpPr>
          <p:cNvPr id="67" name="Rectangle 2">
            <a:extLst>
              <a:ext uri="{FF2B5EF4-FFF2-40B4-BE49-F238E27FC236}">
                <a16:creationId xmlns:a16="http://schemas.microsoft.com/office/drawing/2014/main" id="{4EE148F3-7CE7-4378-8B2D-19EE1CB9F944}"/>
              </a:ext>
            </a:extLst>
          </p:cNvPr>
          <p:cNvSpPr/>
          <p:nvPr/>
        </p:nvSpPr>
        <p:spPr>
          <a:xfrm>
            <a:off x="3399902" y="2041037"/>
            <a:ext cx="1761383" cy="2799849"/>
          </a:xfrm>
          <a:custGeom>
            <a:avLst/>
            <a:gdLst>
              <a:gd name="connsiteX0" fmla="*/ 0 w 1447800"/>
              <a:gd name="connsiteY0" fmla="*/ 0 h 1900104"/>
              <a:gd name="connsiteX1" fmla="*/ 1447800 w 1447800"/>
              <a:gd name="connsiteY1" fmla="*/ 0 h 1900104"/>
              <a:gd name="connsiteX2" fmla="*/ 1447800 w 1447800"/>
              <a:gd name="connsiteY2" fmla="*/ 1900104 h 1900104"/>
              <a:gd name="connsiteX3" fmla="*/ 0 w 1447800"/>
              <a:gd name="connsiteY3" fmla="*/ 1900104 h 1900104"/>
              <a:gd name="connsiteX4" fmla="*/ 0 w 1447800"/>
              <a:gd name="connsiteY4" fmla="*/ 0 h 1900104"/>
              <a:gd name="connsiteX0" fmla="*/ 0 w 1447800"/>
              <a:gd name="connsiteY0" fmla="*/ 0 h 1900104"/>
              <a:gd name="connsiteX1" fmla="*/ 1447800 w 1447800"/>
              <a:gd name="connsiteY1" fmla="*/ 0 h 1900104"/>
              <a:gd name="connsiteX2" fmla="*/ 1447800 w 1447800"/>
              <a:gd name="connsiteY2" fmla="*/ 1900104 h 1900104"/>
              <a:gd name="connsiteX3" fmla="*/ 7112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673100 w 1447800"/>
              <a:gd name="connsiteY3" fmla="*/ 1892300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6600 w 1447800"/>
              <a:gd name="connsiteY3" fmla="*/ 1644650 h 1900104"/>
              <a:gd name="connsiteX4" fmla="*/ 0 w 1447800"/>
              <a:gd name="connsiteY4" fmla="*/ 1900104 h 1900104"/>
              <a:gd name="connsiteX5" fmla="*/ 0 w 1447800"/>
              <a:gd name="connsiteY5" fmla="*/ 0 h 1900104"/>
              <a:gd name="connsiteX0" fmla="*/ 0 w 1447800"/>
              <a:gd name="connsiteY0" fmla="*/ 0 h 1968500"/>
              <a:gd name="connsiteX1" fmla="*/ 1447800 w 1447800"/>
              <a:gd name="connsiteY1" fmla="*/ 0 h 1968500"/>
              <a:gd name="connsiteX2" fmla="*/ 1447800 w 1447800"/>
              <a:gd name="connsiteY2" fmla="*/ 1900104 h 1968500"/>
              <a:gd name="connsiteX3" fmla="*/ 729782 w 1447800"/>
              <a:gd name="connsiteY3" fmla="*/ 1968500 h 1968500"/>
              <a:gd name="connsiteX4" fmla="*/ 0 w 1447800"/>
              <a:gd name="connsiteY4" fmla="*/ 1900104 h 1968500"/>
              <a:gd name="connsiteX5" fmla="*/ 0 w 1447800"/>
              <a:gd name="connsiteY5" fmla="*/ 0 h 1968500"/>
              <a:gd name="connsiteX0" fmla="*/ 0 w 1447800"/>
              <a:gd name="connsiteY0" fmla="*/ 0 h 1901825"/>
              <a:gd name="connsiteX1" fmla="*/ 1447800 w 1447800"/>
              <a:gd name="connsiteY1" fmla="*/ 0 h 1901825"/>
              <a:gd name="connsiteX2" fmla="*/ 1447800 w 1447800"/>
              <a:gd name="connsiteY2" fmla="*/ 1900104 h 1901825"/>
              <a:gd name="connsiteX3" fmla="*/ 727225 w 1447800"/>
              <a:gd name="connsiteY3" fmla="*/ 1901825 h 1901825"/>
              <a:gd name="connsiteX4" fmla="*/ 0 w 1447800"/>
              <a:gd name="connsiteY4" fmla="*/ 1900104 h 1901825"/>
              <a:gd name="connsiteX5" fmla="*/ 0 w 1447800"/>
              <a:gd name="connsiteY5" fmla="*/ 0 h 1901825"/>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725612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29783 w 1447800"/>
              <a:gd name="connsiteY3" fmla="*/ 1697037 h 1900104"/>
              <a:gd name="connsiteX4" fmla="*/ 0 w 1447800"/>
              <a:gd name="connsiteY4" fmla="*/ 1900104 h 1900104"/>
              <a:gd name="connsiteX5" fmla="*/ 0 w 1447800"/>
              <a:gd name="connsiteY5" fmla="*/ 0 h 1900104"/>
              <a:gd name="connsiteX0" fmla="*/ 0 w 1447800"/>
              <a:gd name="connsiteY0" fmla="*/ 0 h 1900104"/>
              <a:gd name="connsiteX1" fmla="*/ 1447800 w 1447800"/>
              <a:gd name="connsiteY1" fmla="*/ 0 h 1900104"/>
              <a:gd name="connsiteX2" fmla="*/ 1447800 w 1447800"/>
              <a:gd name="connsiteY2" fmla="*/ 1900104 h 1900104"/>
              <a:gd name="connsiteX3" fmla="*/ 732341 w 1447800"/>
              <a:gd name="connsiteY3" fmla="*/ 1673224 h 1900104"/>
              <a:gd name="connsiteX4" fmla="*/ 0 w 1447800"/>
              <a:gd name="connsiteY4" fmla="*/ 1900104 h 1900104"/>
              <a:gd name="connsiteX5" fmla="*/ 0 w 1447800"/>
              <a:gd name="connsiteY5" fmla="*/ 0 h 190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800" h="1900104">
                <a:moveTo>
                  <a:pt x="0" y="0"/>
                </a:moveTo>
                <a:lnTo>
                  <a:pt x="1447800" y="0"/>
                </a:lnTo>
                <a:lnTo>
                  <a:pt x="1447800" y="1900104"/>
                </a:lnTo>
                <a:lnTo>
                  <a:pt x="732341" y="1673224"/>
                </a:lnTo>
                <a:lnTo>
                  <a:pt x="0" y="1900104"/>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Access Management </a:t>
            </a:r>
            <a:r>
              <a:rPr lang="en-US" dirty="0"/>
              <a:t>and Monitoring access. Use of facial recognition based access management ensures smooth tracking</a:t>
            </a:r>
          </a:p>
        </p:txBody>
      </p:sp>
      <p:pic>
        <p:nvPicPr>
          <p:cNvPr id="68" name="Picture 6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903" y="855769"/>
            <a:ext cx="1964186" cy="1178774"/>
          </a:xfrm>
          <a:prstGeom prst="rect">
            <a:avLst/>
          </a:prstGeom>
        </p:spPr>
      </p:pic>
      <p:pic>
        <p:nvPicPr>
          <p:cNvPr id="69" name="Picture 68"/>
          <p:cNvPicPr>
            <a:picLocks noChangeAspect="1"/>
          </p:cNvPicPr>
          <p:nvPr/>
        </p:nvPicPr>
        <p:blipFill>
          <a:blip r:embed="rId3">
            <a:clrChange>
              <a:clrFrom>
                <a:srgbClr val="F7FBFC"/>
              </a:clrFrom>
              <a:clrTo>
                <a:srgbClr val="F7FBFC">
                  <a:alpha val="0"/>
                </a:srgbClr>
              </a:clrTo>
            </a:clrChange>
            <a:extLst>
              <a:ext uri="{28A0092B-C50C-407E-A947-70E740481C1C}">
                <a14:useLocalDpi xmlns:a14="http://schemas.microsoft.com/office/drawing/2010/main" val="0"/>
              </a:ext>
            </a:extLst>
          </a:blip>
          <a:stretch>
            <a:fillRect/>
          </a:stretch>
        </p:blipFill>
        <p:spPr>
          <a:xfrm>
            <a:off x="5836113" y="625262"/>
            <a:ext cx="1880765" cy="1569027"/>
          </a:xfrm>
          <a:prstGeom prst="rect">
            <a:avLst/>
          </a:prstGeom>
        </p:spPr>
      </p:pic>
      <p:sp>
        <p:nvSpPr>
          <p:cNvPr id="2" name="Rectangle 1"/>
          <p:cNvSpPr/>
          <p:nvPr/>
        </p:nvSpPr>
        <p:spPr>
          <a:xfrm>
            <a:off x="1775637" y="625262"/>
            <a:ext cx="348091" cy="290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 name="Picture 60"/>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803" r="3390"/>
          <a:stretch/>
        </p:blipFill>
        <p:spPr>
          <a:xfrm>
            <a:off x="718569" y="488456"/>
            <a:ext cx="1979411" cy="175304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3732154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969691829"/>
              </p:ext>
            </p:extLst>
          </p:nvPr>
        </p:nvGraphicFramePr>
        <p:xfrm>
          <a:off x="107504" y="1123702"/>
          <a:ext cx="3240360" cy="347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895246406"/>
              </p:ext>
            </p:extLst>
          </p:nvPr>
        </p:nvGraphicFramePr>
        <p:xfrm>
          <a:off x="7236296" y="1563638"/>
          <a:ext cx="1907704" cy="24640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39952" y="1491630"/>
            <a:ext cx="2572109" cy="2781688"/>
          </a:xfrm>
          <a:prstGeom prst="rect">
            <a:avLst/>
          </a:prstGeom>
        </p:spPr>
      </p:pic>
      <p:cxnSp>
        <p:nvCxnSpPr>
          <p:cNvPr id="10" name="Straight Arrow Connector 9"/>
          <p:cNvCxnSpPr/>
          <p:nvPr/>
        </p:nvCxnSpPr>
        <p:spPr>
          <a:xfrm>
            <a:off x="6948264" y="2067694"/>
            <a:ext cx="28333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6936278" y="2571750"/>
            <a:ext cx="28333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a:off x="6936276" y="3075806"/>
            <a:ext cx="28333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6948264" y="3579862"/>
            <a:ext cx="283337"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a:off x="6951929" y="2067694"/>
            <a:ext cx="15653" cy="1512168"/>
          </a:xfrm>
          <a:prstGeom prst="line">
            <a:avLst/>
          </a:prstGeom>
          <a:ln w="57150"/>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a:off x="3525625" y="1563638"/>
            <a:ext cx="24980" cy="2592290"/>
          </a:xfrm>
          <a:prstGeom prst="line">
            <a:avLst/>
          </a:prstGeom>
          <a:ln w="57150"/>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a:xfrm flipV="1">
            <a:off x="3275856" y="1563638"/>
            <a:ext cx="244698" cy="2"/>
          </a:xfrm>
          <a:prstGeom prst="line">
            <a:avLst/>
          </a:prstGeom>
          <a:ln w="57150"/>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V="1">
            <a:off x="3305907" y="4155926"/>
            <a:ext cx="244698" cy="2"/>
          </a:xfrm>
          <a:prstGeom prst="line">
            <a:avLst/>
          </a:prstGeom>
          <a:ln w="57150"/>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3554570" y="2882474"/>
            <a:ext cx="80140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1115616" y="663538"/>
            <a:ext cx="1656184" cy="652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000000"/>
                </a:solidFill>
                <a:latin typeface="Arial"/>
                <a:ea typeface="Arial"/>
                <a:cs typeface="Arial"/>
              </a:rPr>
              <a:t>Learning Data</a:t>
            </a:r>
          </a:p>
        </p:txBody>
      </p:sp>
      <p:sp>
        <p:nvSpPr>
          <p:cNvPr id="31" name="Rounded Rectangle 30"/>
          <p:cNvSpPr/>
          <p:nvPr/>
        </p:nvSpPr>
        <p:spPr>
          <a:xfrm>
            <a:off x="4429123" y="4071948"/>
            <a:ext cx="2282937" cy="516026"/>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accent5">
                    <a:lumMod val="75000"/>
                  </a:schemeClr>
                </a:solidFill>
                <a:latin typeface="Arial"/>
                <a:ea typeface="Arial"/>
                <a:cs typeface="Arial"/>
              </a:rPr>
              <a:t>Artificial Intelligence</a:t>
            </a:r>
          </a:p>
          <a:p>
            <a:pPr algn="ctr"/>
            <a:r>
              <a:rPr lang="en-US" b="1" dirty="0">
                <a:solidFill>
                  <a:schemeClr val="accent5">
                    <a:lumMod val="75000"/>
                  </a:schemeClr>
                </a:solidFill>
                <a:latin typeface="Arial"/>
                <a:ea typeface="Arial"/>
                <a:cs typeface="Arial"/>
              </a:rPr>
              <a:t>Model</a:t>
            </a:r>
          </a:p>
        </p:txBody>
      </p:sp>
      <p:sp>
        <p:nvSpPr>
          <p:cNvPr id="32" name="Rounded Rectangle 31"/>
          <p:cNvSpPr/>
          <p:nvPr/>
        </p:nvSpPr>
        <p:spPr>
          <a:xfrm>
            <a:off x="4485253" y="884651"/>
            <a:ext cx="1881506" cy="491193"/>
          </a:xfrm>
          <a:prstGeom prst="roundRect">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TextBox 32"/>
          <p:cNvSpPr txBox="1"/>
          <p:nvPr/>
        </p:nvSpPr>
        <p:spPr>
          <a:xfrm>
            <a:off x="4189025" y="915566"/>
            <a:ext cx="2511382" cy="400110"/>
          </a:xfrm>
          <a:prstGeom prst="rect">
            <a:avLst/>
          </a:prstGeom>
          <a:noFill/>
        </p:spPr>
        <p:txBody>
          <a:bodyPr wrap="square" rtlCol="0">
            <a:spAutoFit/>
          </a:bodyPr>
          <a:lstStyle/>
          <a:p>
            <a:pPr algn="ctr"/>
            <a:r>
              <a:rPr lang="en-US" sz="2000" dirty="0"/>
              <a:t>LIVE DATA</a:t>
            </a:r>
          </a:p>
        </p:txBody>
      </p:sp>
      <p:sp>
        <p:nvSpPr>
          <p:cNvPr id="22" name="Rectangle 21"/>
          <p:cNvSpPr/>
          <p:nvPr/>
        </p:nvSpPr>
        <p:spPr>
          <a:xfrm>
            <a:off x="2051720" y="78763"/>
            <a:ext cx="5795177" cy="584775"/>
          </a:xfrm>
          <a:prstGeom prst="rect">
            <a:avLst/>
          </a:prstGeom>
        </p:spPr>
        <p:txBody>
          <a:bodyPr wrap="none">
            <a:spAutoFit/>
          </a:bodyPr>
          <a:lstStyle/>
          <a:p>
            <a:pPr algn="ctr"/>
            <a:r>
              <a:rPr lang="en-US" sz="3200" b="1" dirty="0">
                <a:latin typeface="Nato sans"/>
              </a:rPr>
              <a:t>PREDICTIVE </a:t>
            </a:r>
            <a:r>
              <a:rPr lang="en-US" sz="3200" b="1" dirty="0">
                <a:solidFill>
                  <a:srgbClr val="FFC000"/>
                </a:solidFill>
                <a:latin typeface="Nato sans"/>
              </a:rPr>
              <a:t>MAINTENANCE</a:t>
            </a:r>
          </a:p>
        </p:txBody>
      </p:sp>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2905527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5" name="Google Shape;312;p21"/>
          <p:cNvPicPr preferRelativeResize="0"/>
          <p:nvPr/>
        </p:nvPicPr>
        <p:blipFill rotWithShape="1">
          <a:blip r:embed="rId3">
            <a:alphaModFix/>
          </a:blip>
          <a:srcRect/>
          <a:stretch/>
        </p:blipFill>
        <p:spPr>
          <a:xfrm>
            <a:off x="1500922" y="2108534"/>
            <a:ext cx="858913" cy="707618"/>
          </a:xfrm>
          <a:prstGeom prst="rect">
            <a:avLst/>
          </a:prstGeom>
          <a:noFill/>
          <a:ln>
            <a:noFill/>
          </a:ln>
        </p:spPr>
      </p:pic>
      <p:pic>
        <p:nvPicPr>
          <p:cNvPr id="46" name="Google Shape;313;p21"/>
          <p:cNvPicPr preferRelativeResize="0"/>
          <p:nvPr/>
        </p:nvPicPr>
        <p:blipFill rotWithShape="1">
          <a:blip r:embed="rId4">
            <a:alphaModFix/>
          </a:blip>
          <a:srcRect/>
          <a:stretch/>
        </p:blipFill>
        <p:spPr>
          <a:xfrm>
            <a:off x="3714744" y="2214560"/>
            <a:ext cx="531605" cy="483435"/>
          </a:xfrm>
          <a:prstGeom prst="rect">
            <a:avLst/>
          </a:prstGeom>
          <a:noFill/>
          <a:ln>
            <a:noFill/>
          </a:ln>
        </p:spPr>
      </p:pic>
      <p:pic>
        <p:nvPicPr>
          <p:cNvPr id="47" name="Google Shape;314;p21"/>
          <p:cNvPicPr preferRelativeResize="0"/>
          <p:nvPr/>
        </p:nvPicPr>
        <p:blipFill rotWithShape="1">
          <a:blip r:embed="rId5">
            <a:alphaModFix/>
          </a:blip>
          <a:srcRect/>
          <a:stretch/>
        </p:blipFill>
        <p:spPr>
          <a:xfrm>
            <a:off x="5643570" y="4214824"/>
            <a:ext cx="772334" cy="636289"/>
          </a:xfrm>
          <a:prstGeom prst="rect">
            <a:avLst/>
          </a:prstGeom>
          <a:noFill/>
          <a:ln>
            <a:noFill/>
          </a:ln>
        </p:spPr>
      </p:pic>
      <p:pic>
        <p:nvPicPr>
          <p:cNvPr id="48" name="Google Shape;315;p21"/>
          <p:cNvPicPr preferRelativeResize="0"/>
          <p:nvPr/>
        </p:nvPicPr>
        <p:blipFill rotWithShape="1">
          <a:blip r:embed="rId6">
            <a:clrChange>
              <a:clrFrom>
                <a:srgbClr val="E7E7E7"/>
              </a:clrFrom>
              <a:clrTo>
                <a:srgbClr val="E7E7E7">
                  <a:alpha val="0"/>
                </a:srgbClr>
              </a:clrTo>
            </a:clrChange>
            <a:alphaModFix/>
          </a:blip>
          <a:srcRect/>
          <a:stretch/>
        </p:blipFill>
        <p:spPr>
          <a:xfrm>
            <a:off x="6072198" y="2071684"/>
            <a:ext cx="825856" cy="609009"/>
          </a:xfrm>
          <a:prstGeom prst="rect">
            <a:avLst/>
          </a:prstGeom>
          <a:noFill/>
          <a:ln>
            <a:noFill/>
          </a:ln>
        </p:spPr>
      </p:pic>
      <p:sp>
        <p:nvSpPr>
          <p:cNvPr id="49" name="Google Shape;316;p21"/>
          <p:cNvSpPr/>
          <p:nvPr/>
        </p:nvSpPr>
        <p:spPr>
          <a:xfrm rot="16200000">
            <a:off x="2842245" y="1872613"/>
            <a:ext cx="203367" cy="1030136"/>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 name="Google Shape;317;p21"/>
          <p:cNvSpPr/>
          <p:nvPr/>
        </p:nvSpPr>
        <p:spPr>
          <a:xfrm rot="16200000">
            <a:off x="4798430" y="1916692"/>
            <a:ext cx="203367" cy="941978"/>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 name="Google Shape;318;p21"/>
          <p:cNvSpPr/>
          <p:nvPr/>
        </p:nvSpPr>
        <p:spPr>
          <a:xfrm>
            <a:off x="5857884" y="3357568"/>
            <a:ext cx="247253" cy="628111"/>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2" name="Google Shape;319;p21"/>
          <p:cNvPicPr preferRelativeResize="0"/>
          <p:nvPr/>
        </p:nvPicPr>
        <p:blipFill rotWithShape="1">
          <a:blip r:embed="rId7">
            <a:alphaModFix/>
          </a:blip>
          <a:srcRect/>
          <a:stretch/>
        </p:blipFill>
        <p:spPr>
          <a:xfrm>
            <a:off x="7929586" y="2000246"/>
            <a:ext cx="933246" cy="770158"/>
          </a:xfrm>
          <a:prstGeom prst="rect">
            <a:avLst/>
          </a:prstGeom>
          <a:noFill/>
          <a:ln>
            <a:noFill/>
          </a:ln>
        </p:spPr>
      </p:pic>
      <p:pic>
        <p:nvPicPr>
          <p:cNvPr id="53" name="Google Shape;320;p21"/>
          <p:cNvPicPr preferRelativeResize="0"/>
          <p:nvPr/>
        </p:nvPicPr>
        <p:blipFill rotWithShape="1">
          <a:blip r:embed="rId8">
            <a:clrChange>
              <a:clrFrom>
                <a:srgbClr val="E7E7E7"/>
              </a:clrFrom>
              <a:clrTo>
                <a:srgbClr val="E7E7E7">
                  <a:alpha val="0"/>
                </a:srgbClr>
              </a:clrTo>
            </a:clrChange>
            <a:alphaModFix/>
          </a:blip>
          <a:srcRect/>
          <a:stretch/>
        </p:blipFill>
        <p:spPr>
          <a:xfrm>
            <a:off x="6858016" y="1714494"/>
            <a:ext cx="857256" cy="571504"/>
          </a:xfrm>
          <a:prstGeom prst="rect">
            <a:avLst/>
          </a:prstGeom>
          <a:noFill/>
          <a:ln>
            <a:noFill/>
          </a:ln>
        </p:spPr>
      </p:pic>
      <p:sp>
        <p:nvSpPr>
          <p:cNvPr id="54" name="Google Shape;321;p21"/>
          <p:cNvSpPr/>
          <p:nvPr/>
        </p:nvSpPr>
        <p:spPr>
          <a:xfrm rot="16200000">
            <a:off x="7271401" y="1872613"/>
            <a:ext cx="203367" cy="1030136"/>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5" name="Google Shape;322;p21"/>
          <p:cNvSpPr/>
          <p:nvPr/>
        </p:nvSpPr>
        <p:spPr>
          <a:xfrm rot="8429904">
            <a:off x="6919745" y="2724884"/>
            <a:ext cx="229504" cy="1174940"/>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6" name="Google Shape;323;p21"/>
          <p:cNvSpPr/>
          <p:nvPr/>
        </p:nvSpPr>
        <p:spPr>
          <a:xfrm rot="16200000">
            <a:off x="6842773" y="4015753"/>
            <a:ext cx="203367" cy="1030136"/>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7" name="Google Shape;324;p21"/>
          <p:cNvSpPr txBox="1"/>
          <p:nvPr/>
        </p:nvSpPr>
        <p:spPr>
          <a:xfrm>
            <a:off x="1142976" y="2928940"/>
            <a:ext cx="1366318" cy="21462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Documentations</a:t>
            </a:r>
            <a:endParaRPr sz="1200">
              <a:latin typeface="+mn-lt"/>
            </a:endParaRPr>
          </a:p>
        </p:txBody>
      </p:sp>
      <p:sp>
        <p:nvSpPr>
          <p:cNvPr id="58" name="Google Shape;325;p21"/>
          <p:cNvSpPr txBox="1"/>
          <p:nvPr/>
        </p:nvSpPr>
        <p:spPr>
          <a:xfrm>
            <a:off x="3214678" y="2928940"/>
            <a:ext cx="1514618"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Extracted Data</a:t>
            </a:r>
            <a:endParaRPr sz="1200">
              <a:solidFill>
                <a:srgbClr val="282F39"/>
              </a:solidFill>
              <a:latin typeface="+mn-lt"/>
              <a:ea typeface="Calibri"/>
              <a:cs typeface="Calibri"/>
              <a:sym typeface="Calibri"/>
            </a:endParaRPr>
          </a:p>
        </p:txBody>
      </p:sp>
      <p:sp>
        <p:nvSpPr>
          <p:cNvPr id="59" name="Google Shape;326;p21"/>
          <p:cNvSpPr txBox="1"/>
          <p:nvPr/>
        </p:nvSpPr>
        <p:spPr>
          <a:xfrm>
            <a:off x="5357818" y="2928940"/>
            <a:ext cx="1024481"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Bank ERP</a:t>
            </a:r>
            <a:endParaRPr sz="1200">
              <a:solidFill>
                <a:srgbClr val="282F39"/>
              </a:solidFill>
              <a:latin typeface="+mn-lt"/>
              <a:ea typeface="Calibri"/>
              <a:cs typeface="Calibri"/>
              <a:sym typeface="Calibri"/>
            </a:endParaRPr>
          </a:p>
        </p:txBody>
      </p:sp>
      <p:pic>
        <p:nvPicPr>
          <p:cNvPr id="60" name="Google Shape;327;p21"/>
          <p:cNvPicPr preferRelativeResize="0"/>
          <p:nvPr/>
        </p:nvPicPr>
        <p:blipFill rotWithShape="1">
          <a:blip r:embed="rId9">
            <a:alphaModFix/>
          </a:blip>
          <a:srcRect/>
          <a:stretch/>
        </p:blipFill>
        <p:spPr>
          <a:xfrm>
            <a:off x="5500694" y="2000246"/>
            <a:ext cx="688867" cy="704315"/>
          </a:xfrm>
          <a:prstGeom prst="rect">
            <a:avLst/>
          </a:prstGeom>
          <a:noFill/>
          <a:ln>
            <a:noFill/>
          </a:ln>
        </p:spPr>
      </p:pic>
      <p:sp>
        <p:nvSpPr>
          <p:cNvPr id="61" name="Google Shape;328;p21"/>
          <p:cNvSpPr txBox="1"/>
          <p:nvPr/>
        </p:nvSpPr>
        <p:spPr>
          <a:xfrm>
            <a:off x="3714744" y="4429138"/>
            <a:ext cx="2115016"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National DataBase</a:t>
            </a:r>
            <a:endParaRPr sz="1200">
              <a:solidFill>
                <a:srgbClr val="282F39"/>
              </a:solidFill>
              <a:latin typeface="+mn-lt"/>
              <a:ea typeface="Calibri"/>
              <a:cs typeface="Calibri"/>
              <a:sym typeface="Calibri"/>
            </a:endParaRPr>
          </a:p>
        </p:txBody>
      </p:sp>
      <p:sp>
        <p:nvSpPr>
          <p:cNvPr id="62" name="Google Shape;329;p21"/>
          <p:cNvSpPr txBox="1"/>
          <p:nvPr/>
        </p:nvSpPr>
        <p:spPr>
          <a:xfrm>
            <a:off x="7286644" y="3857634"/>
            <a:ext cx="1088993"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True/False</a:t>
            </a:r>
            <a:endParaRPr sz="1200">
              <a:solidFill>
                <a:srgbClr val="282F39"/>
              </a:solidFill>
              <a:latin typeface="+mn-lt"/>
              <a:ea typeface="Calibri"/>
              <a:cs typeface="Calibri"/>
              <a:sym typeface="Calibri"/>
            </a:endParaRPr>
          </a:p>
        </p:txBody>
      </p:sp>
      <p:sp>
        <p:nvSpPr>
          <p:cNvPr id="63" name="Google Shape;330;p21"/>
          <p:cNvSpPr txBox="1"/>
          <p:nvPr/>
        </p:nvSpPr>
        <p:spPr>
          <a:xfrm>
            <a:off x="6786578" y="1500180"/>
            <a:ext cx="1024481"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True/False</a:t>
            </a:r>
            <a:endParaRPr sz="1200">
              <a:latin typeface="+mn-lt"/>
            </a:endParaRPr>
          </a:p>
        </p:txBody>
      </p:sp>
      <p:sp>
        <p:nvSpPr>
          <p:cNvPr id="64" name="Google Shape;331;p21"/>
          <p:cNvSpPr txBox="1"/>
          <p:nvPr/>
        </p:nvSpPr>
        <p:spPr>
          <a:xfrm>
            <a:off x="7929586" y="2857502"/>
            <a:ext cx="933239"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E-KYC</a:t>
            </a:r>
            <a:endParaRPr sz="1200">
              <a:solidFill>
                <a:srgbClr val="282F39"/>
              </a:solidFill>
              <a:latin typeface="+mn-lt"/>
              <a:ea typeface="Calibri"/>
              <a:cs typeface="Calibri"/>
              <a:sym typeface="Calibri"/>
            </a:endParaRPr>
          </a:p>
        </p:txBody>
      </p:sp>
      <p:pic>
        <p:nvPicPr>
          <p:cNvPr id="65" name="Google Shape;332;p21"/>
          <p:cNvPicPr preferRelativeResize="0"/>
          <p:nvPr/>
        </p:nvPicPr>
        <p:blipFill rotWithShape="1">
          <a:blip r:embed="rId10">
            <a:alphaModFix/>
          </a:blip>
          <a:srcRect/>
          <a:stretch/>
        </p:blipFill>
        <p:spPr>
          <a:xfrm>
            <a:off x="1500166" y="214296"/>
            <a:ext cx="854394" cy="703896"/>
          </a:xfrm>
          <a:prstGeom prst="rect">
            <a:avLst/>
          </a:prstGeom>
          <a:noFill/>
          <a:ln>
            <a:noFill/>
          </a:ln>
        </p:spPr>
      </p:pic>
      <p:sp>
        <p:nvSpPr>
          <p:cNvPr id="66" name="Google Shape;333;p21"/>
          <p:cNvSpPr/>
          <p:nvPr/>
        </p:nvSpPr>
        <p:spPr>
          <a:xfrm>
            <a:off x="1753089" y="1259887"/>
            <a:ext cx="247253" cy="682392"/>
          </a:xfrm>
          <a:prstGeom prst="downArrow">
            <a:avLst>
              <a:gd name="adj1" fmla="val 40255"/>
              <a:gd name="adj2" fmla="val 50000"/>
            </a:avLst>
          </a:prstGeom>
          <a:solidFill>
            <a:srgbClr val="FFC00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 name="Google Shape;334;p21"/>
          <p:cNvSpPr/>
          <p:nvPr/>
        </p:nvSpPr>
        <p:spPr>
          <a:xfrm>
            <a:off x="1214414" y="928676"/>
            <a:ext cx="1581443" cy="2341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Bank Customer</a:t>
            </a:r>
            <a:endParaRPr sz="1200">
              <a:latin typeface="+mn-lt"/>
            </a:endParaRPr>
          </a:p>
        </p:txBody>
      </p:sp>
      <p:pic>
        <p:nvPicPr>
          <p:cNvPr id="69" name="Google Shape;336;p21"/>
          <p:cNvPicPr preferRelativeResize="0"/>
          <p:nvPr/>
        </p:nvPicPr>
        <p:blipFill rotWithShape="1">
          <a:blip r:embed="rId8">
            <a:clrChange>
              <a:clrFrom>
                <a:srgbClr val="E7E7E7"/>
              </a:clrFrom>
              <a:clrTo>
                <a:srgbClr val="E7E7E7">
                  <a:alpha val="0"/>
                </a:srgbClr>
              </a:clrTo>
            </a:clrChange>
            <a:alphaModFix/>
          </a:blip>
          <a:srcRect/>
          <a:stretch/>
        </p:blipFill>
        <p:spPr>
          <a:xfrm>
            <a:off x="7500958" y="4143386"/>
            <a:ext cx="642942" cy="571504"/>
          </a:xfrm>
          <a:prstGeom prst="rect">
            <a:avLst/>
          </a:prstGeom>
          <a:noFill/>
          <a:ln>
            <a:noFill/>
          </a:ln>
        </p:spPr>
      </p:pic>
      <p:sp>
        <p:nvSpPr>
          <p:cNvPr id="70" name="Google Shape;335;p21"/>
          <p:cNvSpPr/>
          <p:nvPr/>
        </p:nvSpPr>
        <p:spPr>
          <a:xfrm>
            <a:off x="3366354" y="122498"/>
            <a:ext cx="4084200" cy="537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3200" b="1" dirty="0">
                <a:solidFill>
                  <a:schemeClr val="tx1"/>
                </a:solidFill>
                <a:latin typeface="Noto Sans"/>
                <a:ea typeface="Calibri"/>
                <a:cs typeface="Calibri"/>
                <a:sym typeface="Calibri"/>
              </a:rPr>
              <a:t>E-KYC</a:t>
            </a:r>
            <a:r>
              <a:rPr lang="en" sz="3200" b="1" dirty="0">
                <a:solidFill>
                  <a:schemeClr val="accent1"/>
                </a:solidFill>
                <a:latin typeface="Noto Sans"/>
                <a:ea typeface="Calibri"/>
                <a:cs typeface="Calibri"/>
                <a:sym typeface="Calibri"/>
              </a:rPr>
              <a:t> Solution</a:t>
            </a:r>
            <a:endParaRPr sz="3200" dirty="0">
              <a:solidFill>
                <a:schemeClr val="accent1"/>
              </a:solidFill>
              <a:latin typeface="Noto Sans"/>
            </a:endParaRPr>
          </a:p>
        </p:txBody>
      </p:sp>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p:nvPr/>
        </p:nvSpPr>
        <p:spPr>
          <a:xfrm>
            <a:off x="2000232"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 name="Google Shape;498;p40"/>
          <p:cNvSpPr/>
          <p:nvPr/>
        </p:nvSpPr>
        <p:spPr>
          <a:xfrm>
            <a:off x="2143108" y="2143122"/>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s" sz="1200" b="1">
                <a:solidFill>
                  <a:srgbClr val="FFFFFF"/>
                </a:solidFill>
              </a:rPr>
              <a:t>Product Review Summarization </a:t>
            </a:r>
            <a:r>
              <a:rPr lang="es" sz="1200">
                <a:solidFill>
                  <a:srgbClr val="FFFFFF"/>
                </a:solidFill>
              </a:rPr>
              <a:t>based on feedbacks from social media / forums</a:t>
            </a:r>
            <a:endParaRPr sz="1200">
              <a:solidFill>
                <a:srgbClr val="FFFFFF"/>
              </a:solidFill>
            </a:endParaRPr>
          </a:p>
          <a:p>
            <a:pPr marL="0" marR="0" lvl="0" indent="0" algn="ctr" rtl="0">
              <a:lnSpc>
                <a:spcPct val="100000"/>
              </a:lnSpc>
              <a:spcBef>
                <a:spcPts val="0"/>
              </a:spcBef>
              <a:spcAft>
                <a:spcPts val="0"/>
              </a:spcAft>
              <a:buNone/>
            </a:pPr>
            <a:endParaRPr>
              <a:solidFill>
                <a:schemeClr val="dk1"/>
              </a:solidFill>
              <a:highlight>
                <a:schemeClr val="accent1"/>
              </a:highlight>
            </a:endParaRPr>
          </a:p>
        </p:txBody>
      </p:sp>
      <p:sp>
        <p:nvSpPr>
          <p:cNvPr id="499" name="Google Shape;499;p40"/>
          <p:cNvSpPr/>
          <p:nvPr/>
        </p:nvSpPr>
        <p:spPr>
          <a:xfrm>
            <a:off x="4000496"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40"/>
          <p:cNvSpPr/>
          <p:nvPr/>
        </p:nvSpPr>
        <p:spPr>
          <a:xfrm>
            <a:off x="4143372" y="2143122"/>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s" sz="1200" b="1">
                <a:solidFill>
                  <a:srgbClr val="FFFFFF"/>
                </a:solidFill>
                <a:latin typeface="Calibri"/>
                <a:ea typeface="Calibri"/>
                <a:cs typeface="Calibri"/>
                <a:sym typeface="Calibri"/>
              </a:rPr>
              <a:t>Product recommendations </a:t>
            </a:r>
            <a:r>
              <a:rPr lang="es" sz="1200">
                <a:solidFill>
                  <a:srgbClr val="FFFFFF"/>
                </a:solidFill>
                <a:latin typeface="Calibri"/>
                <a:ea typeface="Calibri"/>
                <a:cs typeface="Calibri"/>
                <a:sym typeface="Calibri"/>
              </a:rPr>
              <a:t>based on past usage, patterns and statistical analysis</a:t>
            </a:r>
            <a:endParaRPr sz="1200">
              <a:solidFill>
                <a:srgbClr val="FFFFFF"/>
              </a:solidFill>
            </a:endParaRPr>
          </a:p>
        </p:txBody>
      </p:sp>
      <p:sp>
        <p:nvSpPr>
          <p:cNvPr id="501" name="Google Shape;501;p40"/>
          <p:cNvSpPr/>
          <p:nvPr/>
        </p:nvSpPr>
        <p:spPr>
          <a:xfrm>
            <a:off x="6000760"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40"/>
          <p:cNvSpPr/>
          <p:nvPr/>
        </p:nvSpPr>
        <p:spPr>
          <a:xfrm>
            <a:off x="6143636" y="2214560"/>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s" sz="1200" b="1">
                <a:solidFill>
                  <a:srgbClr val="FFFFFF"/>
                </a:solidFill>
                <a:latin typeface="Calibri"/>
                <a:ea typeface="Calibri"/>
                <a:cs typeface="Calibri"/>
                <a:sym typeface="Calibri"/>
              </a:rPr>
              <a:t>Automatic Customer Feedback Handling </a:t>
            </a:r>
            <a:r>
              <a:rPr lang="es" sz="1200">
                <a:solidFill>
                  <a:srgbClr val="FFFFFF"/>
                </a:solidFill>
                <a:latin typeface="Calibri"/>
                <a:ea typeface="Calibri"/>
                <a:cs typeface="Calibri"/>
                <a:sym typeface="Calibri"/>
              </a:rPr>
              <a:t>from company sites / social media; Routing </a:t>
            </a:r>
            <a:endParaRPr sz="1200">
              <a:solidFill>
                <a:srgbClr val="FFFFFF"/>
              </a:solidFill>
            </a:endParaRPr>
          </a:p>
        </p:txBody>
      </p:sp>
      <p:sp>
        <p:nvSpPr>
          <p:cNvPr id="503" name="Google Shape;503;p40"/>
          <p:cNvSpPr/>
          <p:nvPr/>
        </p:nvSpPr>
        <p:spPr>
          <a:xfrm>
            <a:off x="2840445" y="0"/>
            <a:ext cx="58920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 sz="2800" b="1" dirty="0">
                <a:solidFill>
                  <a:schemeClr val="dk1"/>
                </a:solidFill>
                <a:latin typeface="Calibri"/>
                <a:ea typeface="Calibri"/>
                <a:cs typeface="Calibri"/>
                <a:sym typeface="Calibri"/>
              </a:rPr>
              <a:t>SOCIAL FEED CLASSIFIER</a:t>
            </a:r>
            <a:r>
              <a:rPr lang="es" sz="2800" b="1" dirty="0">
                <a:solidFill>
                  <a:srgbClr val="BFBFBF"/>
                </a:solidFill>
                <a:latin typeface="Calibri"/>
                <a:ea typeface="Calibri"/>
                <a:cs typeface="Calibri"/>
                <a:sym typeface="Calibri"/>
              </a:rPr>
              <a:t> </a:t>
            </a:r>
          </a:p>
          <a:p>
            <a:pPr marL="0" lvl="0" indent="0" algn="l" rtl="0">
              <a:spcBef>
                <a:spcPts val="0"/>
              </a:spcBef>
              <a:spcAft>
                <a:spcPts val="0"/>
              </a:spcAft>
              <a:buClr>
                <a:schemeClr val="dk1"/>
              </a:buClr>
              <a:buFont typeface="Arial"/>
              <a:buNone/>
            </a:pPr>
            <a:r>
              <a:rPr lang="es" sz="2800" b="1" dirty="0">
                <a:solidFill>
                  <a:srgbClr val="E9AA1B"/>
                </a:solidFill>
                <a:latin typeface="Calibri"/>
                <a:ea typeface="Calibri"/>
                <a:cs typeface="Calibri"/>
                <a:sym typeface="Calibri"/>
              </a:rPr>
              <a:t>&amp; RECOMMENDATIONS</a:t>
            </a:r>
            <a:endParaRPr sz="2400" b="1" dirty="0">
              <a:solidFill>
                <a:schemeClr val="accent1"/>
              </a:solidFill>
            </a:endParaRPr>
          </a:p>
        </p:txBody>
      </p:sp>
      <p:pic>
        <p:nvPicPr>
          <p:cNvPr id="504" name="Google Shape;504;p40"/>
          <p:cNvPicPr preferRelativeResize="0"/>
          <p:nvPr/>
        </p:nvPicPr>
        <p:blipFill rotWithShape="1">
          <a:blip r:embed="rId3">
            <a:alphaModFix/>
          </a:blip>
          <a:srcRect/>
          <a:stretch/>
        </p:blipFill>
        <p:spPr>
          <a:xfrm>
            <a:off x="2400350" y="1169548"/>
            <a:ext cx="957175" cy="598550"/>
          </a:xfrm>
          <a:prstGeom prst="rect">
            <a:avLst/>
          </a:prstGeom>
          <a:noFill/>
          <a:ln>
            <a:noFill/>
          </a:ln>
        </p:spPr>
      </p:pic>
      <p:pic>
        <p:nvPicPr>
          <p:cNvPr id="505" name="Google Shape;505;p40"/>
          <p:cNvPicPr preferRelativeResize="0"/>
          <p:nvPr/>
        </p:nvPicPr>
        <p:blipFill rotWithShape="1">
          <a:blip r:embed="rId4">
            <a:clrChange>
              <a:clrFrom>
                <a:srgbClr val="000000">
                  <a:alpha val="0"/>
                </a:srgbClr>
              </a:clrFrom>
              <a:clrTo>
                <a:srgbClr val="000000">
                  <a:alpha val="0"/>
                </a:srgbClr>
              </a:clrTo>
            </a:clrChange>
            <a:alphaModFix/>
          </a:blip>
          <a:srcRect/>
          <a:stretch/>
        </p:blipFill>
        <p:spPr>
          <a:xfrm>
            <a:off x="4386466" y="1120504"/>
            <a:ext cx="1014001" cy="584050"/>
          </a:xfrm>
          <a:prstGeom prst="rect">
            <a:avLst/>
          </a:prstGeom>
          <a:noFill/>
          <a:ln>
            <a:noFill/>
          </a:ln>
        </p:spPr>
      </p:pic>
      <p:pic>
        <p:nvPicPr>
          <p:cNvPr id="506" name="Google Shape;506;p40"/>
          <p:cNvPicPr preferRelativeResize="0"/>
          <p:nvPr/>
        </p:nvPicPr>
        <p:blipFill rotWithShape="1">
          <a:blip r:embed="rId5">
            <a:alphaModFix/>
          </a:blip>
          <a:srcRect/>
          <a:stretch/>
        </p:blipFill>
        <p:spPr>
          <a:xfrm>
            <a:off x="6216426" y="1022425"/>
            <a:ext cx="1241026" cy="719800"/>
          </a:xfrm>
          <a:prstGeom prst="rect">
            <a:avLst/>
          </a:prstGeom>
          <a:noFill/>
          <a:ln>
            <a:noFill/>
          </a:ln>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oogle Shape;341;p6"/>
          <p:cNvPicPr preferRelativeResize="0"/>
          <p:nvPr/>
        </p:nvPicPr>
        <p:blipFill rotWithShape="1">
          <a:blip r:embed="rId2">
            <a:clrChange>
              <a:clrFrom>
                <a:srgbClr val="E4E4E4"/>
              </a:clrFrom>
              <a:clrTo>
                <a:srgbClr val="E4E4E4">
                  <a:alpha val="0"/>
                </a:srgbClr>
              </a:clrTo>
            </a:clrChange>
            <a:alphaModFix/>
          </a:blip>
          <a:srcRect/>
          <a:stretch/>
        </p:blipFill>
        <p:spPr>
          <a:xfrm>
            <a:off x="1643043" y="2786065"/>
            <a:ext cx="4000528" cy="1857388"/>
          </a:xfrm>
          <a:prstGeom prst="rect">
            <a:avLst/>
          </a:prstGeom>
          <a:noFill/>
          <a:ln>
            <a:noFill/>
          </a:ln>
        </p:spPr>
      </p:pic>
      <p:pic>
        <p:nvPicPr>
          <p:cNvPr id="32" name="Google Shape;342;p6"/>
          <p:cNvPicPr preferRelativeResize="0"/>
          <p:nvPr/>
        </p:nvPicPr>
        <p:blipFill rotWithShape="1">
          <a:blip r:embed="rId3">
            <a:clrChange>
              <a:clrFrom>
                <a:srgbClr val="E5E5E5"/>
              </a:clrFrom>
              <a:clrTo>
                <a:srgbClr val="E5E5E5">
                  <a:alpha val="0"/>
                </a:srgbClr>
              </a:clrTo>
            </a:clrChange>
            <a:alphaModFix/>
          </a:blip>
          <a:srcRect/>
          <a:stretch/>
        </p:blipFill>
        <p:spPr>
          <a:xfrm>
            <a:off x="1857356" y="2786064"/>
            <a:ext cx="428628" cy="428628"/>
          </a:xfrm>
          <a:prstGeom prst="rect">
            <a:avLst/>
          </a:prstGeom>
          <a:noFill/>
          <a:ln>
            <a:noFill/>
          </a:ln>
        </p:spPr>
      </p:pic>
      <p:cxnSp>
        <p:nvCxnSpPr>
          <p:cNvPr id="33" name="Google Shape;343;p6"/>
          <p:cNvCxnSpPr/>
          <p:nvPr/>
        </p:nvCxnSpPr>
        <p:spPr>
          <a:xfrm>
            <a:off x="1428728" y="2357436"/>
            <a:ext cx="1010100" cy="0"/>
          </a:xfrm>
          <a:prstGeom prst="straightConnector1">
            <a:avLst/>
          </a:prstGeom>
          <a:noFill/>
          <a:ln w="38100" cap="flat" cmpd="sng">
            <a:solidFill>
              <a:srgbClr val="FFC000"/>
            </a:solidFill>
            <a:prstDash val="solid"/>
            <a:miter lim="800000"/>
            <a:headEnd type="none" w="sm" len="sm"/>
            <a:tailEnd type="triangle" w="med" len="med"/>
          </a:ln>
        </p:spPr>
      </p:cxnSp>
      <p:pic>
        <p:nvPicPr>
          <p:cNvPr id="34" name="Google Shape;344;p6"/>
          <p:cNvPicPr preferRelativeResize="0"/>
          <p:nvPr/>
        </p:nvPicPr>
        <p:blipFill rotWithShape="1">
          <a:blip r:embed="rId4">
            <a:clrChange>
              <a:clrFrom>
                <a:srgbClr val="E2E2E2"/>
              </a:clrFrom>
              <a:clrTo>
                <a:srgbClr val="E2E2E2">
                  <a:alpha val="0"/>
                </a:srgbClr>
              </a:clrTo>
            </a:clrChange>
            <a:alphaModFix/>
          </a:blip>
          <a:srcRect/>
          <a:stretch/>
        </p:blipFill>
        <p:spPr>
          <a:xfrm>
            <a:off x="857224" y="2071684"/>
            <a:ext cx="428628" cy="428628"/>
          </a:xfrm>
          <a:prstGeom prst="rect">
            <a:avLst/>
          </a:prstGeom>
          <a:noFill/>
          <a:ln>
            <a:noFill/>
          </a:ln>
        </p:spPr>
      </p:pic>
      <p:pic>
        <p:nvPicPr>
          <p:cNvPr id="36" name="Google Shape;345;p6"/>
          <p:cNvPicPr preferRelativeResize="0"/>
          <p:nvPr/>
        </p:nvPicPr>
        <p:blipFill rotWithShape="1">
          <a:blip r:embed="rId5">
            <a:clrChange>
              <a:clrFrom>
                <a:srgbClr val="E9E9E9"/>
              </a:clrFrom>
              <a:clrTo>
                <a:srgbClr val="E9E9E9">
                  <a:alpha val="0"/>
                </a:srgbClr>
              </a:clrTo>
            </a:clrChange>
            <a:alphaModFix/>
          </a:blip>
          <a:srcRect/>
          <a:stretch/>
        </p:blipFill>
        <p:spPr>
          <a:xfrm>
            <a:off x="2500298" y="1571618"/>
            <a:ext cx="1143008" cy="1000132"/>
          </a:xfrm>
          <a:prstGeom prst="rect">
            <a:avLst/>
          </a:prstGeom>
          <a:noFill/>
          <a:ln>
            <a:noFill/>
          </a:ln>
        </p:spPr>
      </p:pic>
      <p:pic>
        <p:nvPicPr>
          <p:cNvPr id="37" name="Google Shape;346;p6"/>
          <p:cNvPicPr preferRelativeResize="0"/>
          <p:nvPr/>
        </p:nvPicPr>
        <p:blipFill rotWithShape="1">
          <a:blip r:embed="rId6">
            <a:clrChange>
              <a:clrFrom>
                <a:srgbClr val="E7E7E7"/>
              </a:clrFrom>
              <a:clrTo>
                <a:srgbClr val="E7E7E7">
                  <a:alpha val="0"/>
                </a:srgbClr>
              </a:clrTo>
            </a:clrChange>
            <a:alphaModFix/>
          </a:blip>
          <a:srcRect/>
          <a:stretch/>
        </p:blipFill>
        <p:spPr>
          <a:xfrm>
            <a:off x="4500562" y="1571618"/>
            <a:ext cx="2185496" cy="1298155"/>
          </a:xfrm>
          <a:prstGeom prst="rect">
            <a:avLst/>
          </a:prstGeom>
          <a:noFill/>
          <a:ln>
            <a:noFill/>
          </a:ln>
        </p:spPr>
      </p:pic>
      <p:cxnSp>
        <p:nvCxnSpPr>
          <p:cNvPr id="38" name="Google Shape;347;p6"/>
          <p:cNvCxnSpPr/>
          <p:nvPr/>
        </p:nvCxnSpPr>
        <p:spPr>
          <a:xfrm>
            <a:off x="3500430" y="2357436"/>
            <a:ext cx="972300" cy="0"/>
          </a:xfrm>
          <a:prstGeom prst="straightConnector1">
            <a:avLst/>
          </a:prstGeom>
          <a:noFill/>
          <a:ln w="38100" cap="flat" cmpd="sng">
            <a:solidFill>
              <a:srgbClr val="FFC000"/>
            </a:solidFill>
            <a:prstDash val="solid"/>
            <a:miter lim="800000"/>
            <a:headEnd type="none" w="sm" len="sm"/>
            <a:tailEnd type="triangle" w="med" len="med"/>
          </a:ln>
        </p:spPr>
      </p:cxnSp>
      <p:sp>
        <p:nvSpPr>
          <p:cNvPr id="43" name="Google Shape;352;p6"/>
          <p:cNvSpPr txBox="1"/>
          <p:nvPr/>
        </p:nvSpPr>
        <p:spPr>
          <a:xfrm>
            <a:off x="1357290" y="2000246"/>
            <a:ext cx="1116000" cy="28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Capture</a:t>
            </a:r>
            <a:endParaRPr sz="1200">
              <a:solidFill>
                <a:srgbClr val="282F39"/>
              </a:solidFill>
              <a:latin typeface="+mn-lt"/>
              <a:ea typeface="Calibri"/>
              <a:cs typeface="Calibri"/>
              <a:sym typeface="Calibri"/>
            </a:endParaRPr>
          </a:p>
        </p:txBody>
      </p:sp>
      <p:sp>
        <p:nvSpPr>
          <p:cNvPr id="44" name="Google Shape;353;p6"/>
          <p:cNvSpPr txBox="1"/>
          <p:nvPr/>
        </p:nvSpPr>
        <p:spPr>
          <a:xfrm>
            <a:off x="3643306" y="2000246"/>
            <a:ext cx="754200" cy="28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Tag</a:t>
            </a:r>
            <a:endParaRPr sz="1200">
              <a:solidFill>
                <a:srgbClr val="282F39"/>
              </a:solidFill>
              <a:latin typeface="+mn-lt"/>
              <a:ea typeface="Calibri"/>
              <a:cs typeface="Calibri"/>
              <a:sym typeface="Calibri"/>
            </a:endParaRPr>
          </a:p>
        </p:txBody>
      </p:sp>
      <p:pic>
        <p:nvPicPr>
          <p:cNvPr id="45" name="Google Shape;354;p6"/>
          <p:cNvPicPr preferRelativeResize="0"/>
          <p:nvPr/>
        </p:nvPicPr>
        <p:blipFill rotWithShape="1">
          <a:blip r:embed="rId7">
            <a:clrChange>
              <a:clrFrom>
                <a:srgbClr val="EBEBEB"/>
              </a:clrFrom>
              <a:clrTo>
                <a:srgbClr val="EBEBEB">
                  <a:alpha val="0"/>
                </a:srgbClr>
              </a:clrTo>
            </a:clrChange>
            <a:alphaModFix/>
          </a:blip>
          <a:srcRect/>
          <a:stretch/>
        </p:blipFill>
        <p:spPr>
          <a:xfrm>
            <a:off x="6929454" y="3000378"/>
            <a:ext cx="1655043" cy="1070565"/>
          </a:xfrm>
          <a:prstGeom prst="rect">
            <a:avLst/>
          </a:prstGeom>
          <a:noFill/>
          <a:ln>
            <a:noFill/>
          </a:ln>
        </p:spPr>
      </p:pic>
      <p:sp>
        <p:nvSpPr>
          <p:cNvPr id="46" name="Google Shape;355;p6"/>
          <p:cNvSpPr txBox="1"/>
          <p:nvPr/>
        </p:nvSpPr>
        <p:spPr>
          <a:xfrm>
            <a:off x="6858016" y="2857502"/>
            <a:ext cx="1808400" cy="357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Car- 2, Van-1,Bikes-0, Cycles-0 Trucks-0</a:t>
            </a:r>
            <a:endParaRPr sz="1200">
              <a:solidFill>
                <a:srgbClr val="282F39"/>
              </a:solidFill>
              <a:latin typeface="+mn-lt"/>
              <a:ea typeface="Calibri"/>
              <a:cs typeface="Calibri"/>
              <a:sym typeface="Calibri"/>
            </a:endParaRPr>
          </a:p>
        </p:txBody>
      </p:sp>
      <p:cxnSp>
        <p:nvCxnSpPr>
          <p:cNvPr id="47" name="Google Shape;356;p6"/>
          <p:cNvCxnSpPr/>
          <p:nvPr/>
        </p:nvCxnSpPr>
        <p:spPr>
          <a:xfrm rot="5400000">
            <a:off x="7487823" y="2513447"/>
            <a:ext cx="456486" cy="1588"/>
          </a:xfrm>
          <a:prstGeom prst="straightConnector1">
            <a:avLst/>
          </a:prstGeom>
          <a:noFill/>
          <a:ln w="38100" cap="flat" cmpd="sng">
            <a:solidFill>
              <a:srgbClr val="FFC000"/>
            </a:solidFill>
            <a:prstDash val="solid"/>
            <a:miter lim="800000"/>
            <a:headEnd type="none" w="sm" len="sm"/>
            <a:tailEnd type="triangle" w="med" len="med"/>
          </a:ln>
        </p:spPr>
      </p:cxnSp>
      <p:cxnSp>
        <p:nvCxnSpPr>
          <p:cNvPr id="48" name="Google Shape;357;p6"/>
          <p:cNvCxnSpPr/>
          <p:nvPr/>
        </p:nvCxnSpPr>
        <p:spPr>
          <a:xfrm>
            <a:off x="6858016" y="2285998"/>
            <a:ext cx="888600" cy="0"/>
          </a:xfrm>
          <a:prstGeom prst="straightConnector1">
            <a:avLst/>
          </a:prstGeom>
          <a:noFill/>
          <a:ln w="38100" cap="flat" cmpd="sng">
            <a:solidFill>
              <a:srgbClr val="FFC000"/>
            </a:solidFill>
            <a:prstDash val="solid"/>
            <a:miter lim="800000"/>
            <a:headEnd type="none" w="sm" len="sm"/>
            <a:tailEnd type="none" w="sm" len="sm"/>
          </a:ln>
        </p:spPr>
      </p:cxnSp>
      <p:sp>
        <p:nvSpPr>
          <p:cNvPr id="50" name="Google Shape;359;p6"/>
          <p:cNvSpPr txBox="1"/>
          <p:nvPr/>
        </p:nvSpPr>
        <p:spPr>
          <a:xfrm>
            <a:off x="6858016" y="1928808"/>
            <a:ext cx="904200" cy="285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Count</a:t>
            </a:r>
            <a:endParaRPr sz="1200">
              <a:solidFill>
                <a:srgbClr val="282F39"/>
              </a:solidFill>
              <a:latin typeface="+mn-lt"/>
              <a:ea typeface="Calibri"/>
              <a:cs typeface="Calibri"/>
              <a:sym typeface="Calibri"/>
            </a:endParaRPr>
          </a:p>
        </p:txBody>
      </p:sp>
      <p:sp>
        <p:nvSpPr>
          <p:cNvPr id="52" name="Google Shape;358;p6"/>
          <p:cNvSpPr/>
          <p:nvPr/>
        </p:nvSpPr>
        <p:spPr>
          <a:xfrm>
            <a:off x="2376686" y="118562"/>
            <a:ext cx="6015612" cy="59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3200" b="1" dirty="0">
                <a:solidFill>
                  <a:schemeClr val="tx1"/>
                </a:solidFill>
                <a:latin typeface="Noto Sans"/>
                <a:ea typeface="Calibri"/>
                <a:cs typeface="Calibri"/>
                <a:sym typeface="Calibri"/>
              </a:rPr>
              <a:t>VEHICLE</a:t>
            </a:r>
            <a:r>
              <a:rPr lang="en" sz="3200" b="1" dirty="0">
                <a:solidFill>
                  <a:srgbClr val="0070C0"/>
                </a:solidFill>
                <a:latin typeface="Noto Sans"/>
                <a:ea typeface="Calibri"/>
                <a:cs typeface="Calibri"/>
                <a:sym typeface="Calibri"/>
              </a:rPr>
              <a:t> </a:t>
            </a:r>
            <a:r>
              <a:rPr lang="en" sz="3200" b="1" dirty="0">
                <a:solidFill>
                  <a:srgbClr val="FFC000"/>
                </a:solidFill>
                <a:latin typeface="Noto Sans"/>
                <a:ea typeface="Calibri"/>
                <a:cs typeface="Calibri"/>
                <a:sym typeface="Calibri"/>
              </a:rPr>
              <a:t>IDENTIFICATION</a:t>
            </a:r>
            <a:endParaRPr sz="3200" dirty="0">
              <a:solidFill>
                <a:srgbClr val="FFC000"/>
              </a:solidFill>
              <a:latin typeface="Noto Sans"/>
            </a:endParaRP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99;p16"/>
          <p:cNvSpPr txBox="1"/>
          <p:nvPr/>
        </p:nvSpPr>
        <p:spPr>
          <a:xfrm>
            <a:off x="2571736" y="2571750"/>
            <a:ext cx="21882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Customer sends email</a:t>
            </a:r>
            <a:r>
              <a:rPr lang="en" sz="1200" dirty="0">
                <a:latin typeface="+mn-lt"/>
              </a:rPr>
              <a:t> </a:t>
            </a:r>
            <a:r>
              <a:rPr lang="en" sz="1200" dirty="0">
                <a:solidFill>
                  <a:srgbClr val="282F39"/>
                </a:solidFill>
                <a:latin typeface="+mn-lt"/>
                <a:ea typeface="Calibri"/>
                <a:cs typeface="Calibri"/>
                <a:sym typeface="Calibri"/>
              </a:rPr>
              <a:t>to Customer Care</a:t>
            </a:r>
            <a:endParaRPr sz="1200">
              <a:latin typeface="+mn-lt"/>
            </a:endParaRPr>
          </a:p>
        </p:txBody>
      </p:sp>
      <p:sp>
        <p:nvSpPr>
          <p:cNvPr id="18" name="Google Shape;600;p16"/>
          <p:cNvSpPr txBox="1"/>
          <p:nvPr/>
        </p:nvSpPr>
        <p:spPr>
          <a:xfrm>
            <a:off x="2857488" y="1928808"/>
            <a:ext cx="2071702"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System Waits for new email and sends to the Classifier</a:t>
            </a:r>
            <a:endParaRPr sz="1200">
              <a:latin typeface="+mn-lt"/>
            </a:endParaRPr>
          </a:p>
        </p:txBody>
      </p:sp>
      <p:sp>
        <p:nvSpPr>
          <p:cNvPr id="19" name="Google Shape;601;p16"/>
          <p:cNvSpPr txBox="1"/>
          <p:nvPr/>
        </p:nvSpPr>
        <p:spPr>
          <a:xfrm>
            <a:off x="4643438" y="1928808"/>
            <a:ext cx="26199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Calibri"/>
                <a:ea typeface="Calibri"/>
                <a:cs typeface="Calibri"/>
                <a:sym typeface="Calibri"/>
              </a:rPr>
              <a:t>Machine Learning</a:t>
            </a:r>
            <a:endParaRPr sz="1200"/>
          </a:p>
          <a:p>
            <a:pPr marL="0" marR="0" lvl="0" indent="0" algn="ctr" rtl="0">
              <a:spcBef>
                <a:spcPts val="0"/>
              </a:spcBef>
              <a:spcAft>
                <a:spcPts val="0"/>
              </a:spcAft>
              <a:buNone/>
            </a:pPr>
            <a:r>
              <a:rPr lang="en" sz="1200" dirty="0">
                <a:solidFill>
                  <a:srgbClr val="282F39"/>
                </a:solidFill>
                <a:latin typeface="Calibri"/>
                <a:ea typeface="Calibri"/>
                <a:cs typeface="Calibri"/>
                <a:sym typeface="Calibri"/>
              </a:rPr>
              <a:t>Based Classifier </a:t>
            </a:r>
            <a:endParaRPr sz="1200"/>
          </a:p>
        </p:txBody>
      </p:sp>
      <p:sp>
        <p:nvSpPr>
          <p:cNvPr id="20" name="Google Shape;602;p16"/>
          <p:cNvSpPr txBox="1"/>
          <p:nvPr/>
        </p:nvSpPr>
        <p:spPr>
          <a:xfrm>
            <a:off x="1549302" y="4653875"/>
            <a:ext cx="3418200" cy="27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Live Dashboard using streaming data</a:t>
            </a:r>
            <a:endParaRPr sz="1200">
              <a:latin typeface="+mn-lt"/>
            </a:endParaRPr>
          </a:p>
        </p:txBody>
      </p:sp>
      <p:sp>
        <p:nvSpPr>
          <p:cNvPr id="21" name="Google Shape;603;p16"/>
          <p:cNvSpPr txBox="1"/>
          <p:nvPr/>
        </p:nvSpPr>
        <p:spPr>
          <a:xfrm>
            <a:off x="7072330" y="3643320"/>
            <a:ext cx="1857388"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Take Appropriate Action</a:t>
            </a:r>
            <a:endParaRPr sz="1200">
              <a:latin typeface="+mn-lt"/>
            </a:endParaRPr>
          </a:p>
          <a:p>
            <a:pPr marL="0" marR="0" lvl="0" indent="0" algn="ctr" rtl="0">
              <a:spcBef>
                <a:spcPts val="0"/>
              </a:spcBef>
              <a:spcAft>
                <a:spcPts val="0"/>
              </a:spcAft>
              <a:buNone/>
            </a:pPr>
            <a:r>
              <a:rPr lang="en" sz="1200" dirty="0">
                <a:solidFill>
                  <a:srgbClr val="282F39"/>
                </a:solidFill>
                <a:latin typeface="+mn-lt"/>
                <a:ea typeface="Calibri"/>
                <a:cs typeface="Calibri"/>
                <a:sym typeface="Calibri"/>
              </a:rPr>
              <a:t>Based on Business Logic</a:t>
            </a:r>
            <a:endParaRPr sz="1200">
              <a:latin typeface="+mn-lt"/>
            </a:endParaRPr>
          </a:p>
        </p:txBody>
      </p:sp>
      <p:sp>
        <p:nvSpPr>
          <p:cNvPr id="23" name="Google Shape;605;p16"/>
          <p:cNvSpPr txBox="1"/>
          <p:nvPr/>
        </p:nvSpPr>
        <p:spPr>
          <a:xfrm>
            <a:off x="7248600" y="1857370"/>
            <a:ext cx="18954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Categorise reviews </a:t>
            </a:r>
            <a:endParaRPr sz="1200">
              <a:latin typeface="+mn-lt"/>
            </a:endParaRPr>
          </a:p>
          <a:p>
            <a:pPr marL="0" marR="0" lvl="0" indent="0" algn="ctr" rtl="0">
              <a:spcBef>
                <a:spcPts val="0"/>
              </a:spcBef>
              <a:spcAft>
                <a:spcPts val="0"/>
              </a:spcAft>
              <a:buNone/>
            </a:pPr>
            <a:r>
              <a:rPr lang="en" sz="1200" dirty="0">
                <a:solidFill>
                  <a:srgbClr val="282F39"/>
                </a:solidFill>
                <a:latin typeface="+mn-lt"/>
                <a:ea typeface="Calibri"/>
                <a:cs typeface="Calibri"/>
                <a:sym typeface="Calibri"/>
              </a:rPr>
              <a:t>based on feedback</a:t>
            </a:r>
            <a:endParaRPr sz="1200">
              <a:latin typeface="+mn-lt"/>
            </a:endParaRPr>
          </a:p>
        </p:txBody>
      </p:sp>
      <p:pic>
        <p:nvPicPr>
          <p:cNvPr id="24" name="Google Shape;606;p16"/>
          <p:cNvPicPr preferRelativeResize="0"/>
          <p:nvPr/>
        </p:nvPicPr>
        <p:blipFill rotWithShape="1">
          <a:blip r:embed="rId2">
            <a:alphaModFix/>
          </a:blip>
          <a:srcRect/>
          <a:stretch/>
        </p:blipFill>
        <p:spPr>
          <a:xfrm>
            <a:off x="3143240" y="642924"/>
            <a:ext cx="1252300" cy="1316712"/>
          </a:xfrm>
          <a:prstGeom prst="rect">
            <a:avLst/>
          </a:prstGeom>
          <a:noFill/>
          <a:ln>
            <a:noFill/>
          </a:ln>
        </p:spPr>
      </p:pic>
      <p:pic>
        <p:nvPicPr>
          <p:cNvPr id="25" name="Google Shape;607;p16"/>
          <p:cNvPicPr preferRelativeResize="0"/>
          <p:nvPr/>
        </p:nvPicPr>
        <p:blipFill rotWithShape="1">
          <a:blip r:embed="rId3">
            <a:alphaModFix/>
          </a:blip>
          <a:srcRect/>
          <a:stretch/>
        </p:blipFill>
        <p:spPr>
          <a:xfrm>
            <a:off x="5357818" y="857238"/>
            <a:ext cx="1285884" cy="1000132"/>
          </a:xfrm>
          <a:prstGeom prst="rect">
            <a:avLst/>
          </a:prstGeom>
          <a:noFill/>
          <a:ln>
            <a:noFill/>
          </a:ln>
        </p:spPr>
      </p:pic>
      <p:pic>
        <p:nvPicPr>
          <p:cNvPr id="26" name="Google Shape;608;p16"/>
          <p:cNvPicPr preferRelativeResize="0"/>
          <p:nvPr/>
        </p:nvPicPr>
        <p:blipFill rotWithShape="1">
          <a:blip r:embed="rId4">
            <a:alphaModFix/>
          </a:blip>
          <a:srcRect/>
          <a:stretch/>
        </p:blipFill>
        <p:spPr>
          <a:xfrm>
            <a:off x="7643834" y="714362"/>
            <a:ext cx="1214446" cy="1143008"/>
          </a:xfrm>
          <a:prstGeom prst="rect">
            <a:avLst/>
          </a:prstGeom>
          <a:noFill/>
          <a:ln>
            <a:noFill/>
          </a:ln>
        </p:spPr>
      </p:pic>
      <p:pic>
        <p:nvPicPr>
          <p:cNvPr id="27" name="Google Shape;609;p16"/>
          <p:cNvPicPr preferRelativeResize="0"/>
          <p:nvPr/>
        </p:nvPicPr>
        <p:blipFill rotWithShape="1">
          <a:blip r:embed="rId5">
            <a:alphaModFix/>
          </a:blip>
          <a:srcRect/>
          <a:stretch/>
        </p:blipFill>
        <p:spPr>
          <a:xfrm>
            <a:off x="6215074" y="3571882"/>
            <a:ext cx="857256" cy="1000132"/>
          </a:xfrm>
          <a:prstGeom prst="rect">
            <a:avLst/>
          </a:prstGeom>
          <a:noFill/>
          <a:ln>
            <a:noFill/>
          </a:ln>
        </p:spPr>
      </p:pic>
      <p:pic>
        <p:nvPicPr>
          <p:cNvPr id="28" name="Google Shape;610;p16"/>
          <p:cNvPicPr preferRelativeResize="0"/>
          <p:nvPr/>
        </p:nvPicPr>
        <p:blipFill rotWithShape="1">
          <a:blip r:embed="rId6">
            <a:alphaModFix/>
          </a:blip>
          <a:srcRect/>
          <a:stretch/>
        </p:blipFill>
        <p:spPr>
          <a:xfrm>
            <a:off x="1500166" y="3071816"/>
            <a:ext cx="3298296" cy="1551175"/>
          </a:xfrm>
          <a:prstGeom prst="rect">
            <a:avLst/>
          </a:prstGeom>
          <a:noFill/>
          <a:ln>
            <a:noFill/>
          </a:ln>
        </p:spPr>
      </p:pic>
      <p:cxnSp>
        <p:nvCxnSpPr>
          <p:cNvPr id="29" name="Google Shape;611;p16"/>
          <p:cNvCxnSpPr/>
          <p:nvPr/>
        </p:nvCxnSpPr>
        <p:spPr>
          <a:xfrm flipV="1">
            <a:off x="2071670" y="1714494"/>
            <a:ext cx="803962" cy="357190"/>
          </a:xfrm>
          <a:prstGeom prst="straightConnector1">
            <a:avLst/>
          </a:prstGeom>
          <a:noFill/>
          <a:ln w="76200" cap="flat" cmpd="sng">
            <a:solidFill>
              <a:srgbClr val="FFC000"/>
            </a:solidFill>
            <a:prstDash val="solid"/>
            <a:miter lim="800000"/>
            <a:headEnd type="none" w="sm" len="sm"/>
            <a:tailEnd type="triangle" w="med" len="med"/>
          </a:ln>
        </p:spPr>
      </p:cxnSp>
      <p:cxnSp>
        <p:nvCxnSpPr>
          <p:cNvPr id="30" name="Google Shape;612;p16"/>
          <p:cNvCxnSpPr/>
          <p:nvPr/>
        </p:nvCxnSpPr>
        <p:spPr>
          <a:xfrm>
            <a:off x="6715140" y="1357304"/>
            <a:ext cx="8754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35" name="Google Shape;613;p16"/>
          <p:cNvCxnSpPr/>
          <p:nvPr/>
        </p:nvCxnSpPr>
        <p:spPr>
          <a:xfrm>
            <a:off x="4429124" y="1428742"/>
            <a:ext cx="8754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39" name="Google Shape;614;p16"/>
          <p:cNvCxnSpPr/>
          <p:nvPr/>
        </p:nvCxnSpPr>
        <p:spPr>
          <a:xfrm rot="10800000">
            <a:off x="5000628" y="4143386"/>
            <a:ext cx="11457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40" name="Google Shape;615;p16"/>
          <p:cNvCxnSpPr/>
          <p:nvPr/>
        </p:nvCxnSpPr>
        <p:spPr>
          <a:xfrm rot="5400000">
            <a:off x="6965173" y="2750345"/>
            <a:ext cx="928694" cy="142876"/>
          </a:xfrm>
          <a:prstGeom prst="straightConnector1">
            <a:avLst/>
          </a:prstGeom>
          <a:noFill/>
          <a:ln w="76200" cap="flat" cmpd="sng">
            <a:solidFill>
              <a:srgbClr val="FFC000"/>
            </a:solidFill>
            <a:prstDash val="solid"/>
            <a:miter lim="800000"/>
            <a:headEnd type="none" w="sm" len="sm"/>
            <a:tailEnd type="triangle" w="med" len="med"/>
          </a:ln>
        </p:spPr>
      </p:cxnSp>
      <p:pic>
        <p:nvPicPr>
          <p:cNvPr id="41" name="Google Shape;616;p16"/>
          <p:cNvPicPr preferRelativeResize="0"/>
          <p:nvPr/>
        </p:nvPicPr>
        <p:blipFill rotWithShape="1">
          <a:blip r:embed="rId7">
            <a:clrChange>
              <a:clrFrom>
                <a:srgbClr val="F7F7F7"/>
              </a:clrFrom>
              <a:clrTo>
                <a:srgbClr val="F7F7F7">
                  <a:alpha val="0"/>
                </a:srgbClr>
              </a:clrTo>
            </a:clrChange>
            <a:alphaModFix/>
          </a:blip>
          <a:srcRect/>
          <a:stretch/>
        </p:blipFill>
        <p:spPr>
          <a:xfrm>
            <a:off x="928662" y="2143122"/>
            <a:ext cx="1032932" cy="971140"/>
          </a:xfrm>
          <a:prstGeom prst="rect">
            <a:avLst/>
          </a:prstGeom>
          <a:noFill/>
          <a:ln>
            <a:noFill/>
          </a:ln>
        </p:spPr>
      </p:pic>
      <p:pic>
        <p:nvPicPr>
          <p:cNvPr id="56" name="Google Shape;618;p16"/>
          <p:cNvPicPr preferRelativeResize="0"/>
          <p:nvPr/>
        </p:nvPicPr>
        <p:blipFill rotWithShape="1">
          <a:blip r:embed="rId8">
            <a:alphaModFix/>
          </a:blip>
          <a:srcRect/>
          <a:stretch/>
        </p:blipFill>
        <p:spPr>
          <a:xfrm>
            <a:off x="1571604" y="1714494"/>
            <a:ext cx="451235" cy="473261"/>
          </a:xfrm>
          <a:prstGeom prst="rect">
            <a:avLst/>
          </a:prstGeom>
          <a:noFill/>
          <a:ln>
            <a:noFill/>
          </a:ln>
        </p:spPr>
      </p:pic>
      <p:sp>
        <p:nvSpPr>
          <p:cNvPr id="57" name="Google Shape;617;p16"/>
          <p:cNvSpPr/>
          <p:nvPr/>
        </p:nvSpPr>
        <p:spPr>
          <a:xfrm>
            <a:off x="1465376" y="1616321"/>
            <a:ext cx="520800" cy="669600"/>
          </a:xfrm>
          <a:prstGeom prst="wedgeEllipseCallout">
            <a:avLst>
              <a:gd name="adj1" fmla="val 4388"/>
              <a:gd name="adj2" fmla="val 91550"/>
            </a:avLst>
          </a:prstGeom>
          <a:solidFill>
            <a:srgbClr val="FFFFFF"/>
          </a:solidFill>
          <a:ln w="12700" cap="flat" cmpd="sng">
            <a:solidFill>
              <a:srgbClr val="42AF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82F39"/>
              </a:solidFill>
              <a:latin typeface="Calibri"/>
              <a:ea typeface="Calibri"/>
              <a:cs typeface="Calibri"/>
              <a:sym typeface="Calibri"/>
            </a:endParaRPr>
          </a:p>
        </p:txBody>
      </p:sp>
      <p:pic>
        <p:nvPicPr>
          <p:cNvPr id="58" name="Google Shape;618;p16"/>
          <p:cNvPicPr preferRelativeResize="0"/>
          <p:nvPr/>
        </p:nvPicPr>
        <p:blipFill rotWithShape="1">
          <a:blip r:embed="rId8">
            <a:alphaModFix/>
          </a:blip>
          <a:srcRect/>
          <a:stretch/>
        </p:blipFill>
        <p:spPr>
          <a:xfrm>
            <a:off x="1500166" y="1714494"/>
            <a:ext cx="451235" cy="473261"/>
          </a:xfrm>
          <a:prstGeom prst="rect">
            <a:avLst/>
          </a:prstGeom>
          <a:noFill/>
          <a:ln>
            <a:noFill/>
          </a:ln>
        </p:spPr>
      </p:pic>
      <p:sp>
        <p:nvSpPr>
          <p:cNvPr id="59" name="Rectangle 58"/>
          <p:cNvSpPr/>
          <p:nvPr/>
        </p:nvSpPr>
        <p:spPr>
          <a:xfrm>
            <a:off x="1910016" y="73280"/>
            <a:ext cx="6948264" cy="400110"/>
          </a:xfrm>
          <a:prstGeom prst="rect">
            <a:avLst/>
          </a:prstGeom>
        </p:spPr>
        <p:txBody>
          <a:bodyPr wrap="square">
            <a:spAutoFit/>
          </a:bodyPr>
          <a:lstStyle/>
          <a:p>
            <a:pPr lvl="0" algn="ctr"/>
            <a:r>
              <a:rPr lang="en-IN" sz="2000" b="1" dirty="0">
                <a:solidFill>
                  <a:schemeClr val="tx1"/>
                </a:solidFill>
                <a:latin typeface="Noto Sans"/>
                <a:ea typeface="Calibri"/>
                <a:cs typeface="Calibri"/>
                <a:sym typeface="Calibri"/>
              </a:rPr>
              <a:t>Automatic Handling of </a:t>
            </a:r>
            <a:r>
              <a:rPr lang="en-IN" sz="2000" b="1" dirty="0">
                <a:solidFill>
                  <a:srgbClr val="FFC000"/>
                </a:solidFill>
                <a:latin typeface="Noto Sans"/>
                <a:ea typeface="Calibri"/>
                <a:cs typeface="Calibri"/>
                <a:sym typeface="Calibri"/>
              </a:rPr>
              <a:t>Customer Feedbacks</a:t>
            </a:r>
            <a:endParaRPr lang="en-IN" sz="2000" dirty="0">
              <a:solidFill>
                <a:srgbClr val="FFC000"/>
              </a:solidFill>
              <a:latin typeface="Noto Sans"/>
            </a:endParaRPr>
          </a:p>
        </p:txBody>
      </p:sp>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47"/>
          <p:cNvSpPr txBox="1"/>
          <p:nvPr/>
        </p:nvSpPr>
        <p:spPr>
          <a:xfrm>
            <a:off x="1782536" y="25839"/>
            <a:ext cx="6821912" cy="6586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 sz="2800" b="1" dirty="0">
                <a:latin typeface="Calibri"/>
                <a:ea typeface="Calibri"/>
                <a:cs typeface="Calibri"/>
                <a:sym typeface="Calibri"/>
              </a:rPr>
              <a:t>AI in Medical </a:t>
            </a:r>
            <a:r>
              <a:rPr lang="es" sz="2800" b="1" dirty="0">
                <a:solidFill>
                  <a:srgbClr val="FFC000"/>
                </a:solidFill>
                <a:latin typeface="Calibri"/>
                <a:ea typeface="Calibri"/>
                <a:cs typeface="Calibri"/>
                <a:sym typeface="Calibri"/>
              </a:rPr>
              <a:t>&amp; Healthcare Domain</a:t>
            </a:r>
            <a:endParaRPr sz="4800" dirty="0">
              <a:solidFill>
                <a:srgbClr val="BFBFBF"/>
              </a:solidFill>
              <a:latin typeface="Arial"/>
              <a:ea typeface="Arial"/>
              <a:cs typeface="Arial"/>
              <a:sym typeface="Arial"/>
            </a:endParaRPr>
          </a:p>
        </p:txBody>
      </p:sp>
      <p:sp>
        <p:nvSpPr>
          <p:cNvPr id="619" name="Google Shape;619;p47"/>
          <p:cNvSpPr txBox="1"/>
          <p:nvPr/>
        </p:nvSpPr>
        <p:spPr>
          <a:xfrm>
            <a:off x="181525" y="1664650"/>
            <a:ext cx="1905900" cy="599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 sz="1200" b="1" dirty="0">
                <a:solidFill>
                  <a:srgbClr val="282F39"/>
                </a:solidFill>
              </a:rPr>
              <a:t>Healthcare Diagnostics and analytics</a:t>
            </a:r>
          </a:p>
          <a:p>
            <a:pPr marL="0" marR="0" lvl="0" indent="0" algn="just" rtl="0">
              <a:spcBef>
                <a:spcPts val="0"/>
              </a:spcBef>
              <a:spcAft>
                <a:spcPts val="0"/>
              </a:spcAft>
              <a:buNone/>
            </a:pPr>
            <a:r>
              <a:rPr lang="es" sz="1200" b="1" dirty="0">
                <a:solidFill>
                  <a:srgbClr val="282F39"/>
                </a:solidFill>
              </a:rPr>
              <a:t>using mobile phones</a:t>
            </a:r>
            <a:endParaRPr sz="1200" dirty="0"/>
          </a:p>
          <a:p>
            <a:pPr marL="0" marR="0" lvl="0" indent="0" algn="just" rtl="0">
              <a:lnSpc>
                <a:spcPct val="100000"/>
              </a:lnSpc>
              <a:spcBef>
                <a:spcPts val="0"/>
              </a:spcBef>
              <a:spcAft>
                <a:spcPts val="0"/>
              </a:spcAft>
              <a:buClr>
                <a:srgbClr val="282F39"/>
              </a:buClr>
              <a:buSzPts val="1500"/>
              <a:buFont typeface="Calibri"/>
              <a:buNone/>
            </a:pPr>
            <a:endParaRPr sz="1200" i="0" u="none" strike="noStrike" cap="none" dirty="0">
              <a:solidFill>
                <a:srgbClr val="282F39"/>
              </a:solidFill>
            </a:endParaRPr>
          </a:p>
        </p:txBody>
      </p:sp>
      <p:sp>
        <p:nvSpPr>
          <p:cNvPr id="620" name="Google Shape;620;p47"/>
          <p:cNvSpPr/>
          <p:nvPr/>
        </p:nvSpPr>
        <p:spPr>
          <a:xfrm>
            <a:off x="23345" y="1802016"/>
            <a:ext cx="81900" cy="610200"/>
          </a:xfrm>
          <a:prstGeom prst="rect">
            <a:avLst/>
          </a:prstGeom>
          <a:solidFill>
            <a:srgbClr val="CB1B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1" name="Google Shape;621;p47"/>
          <p:cNvSpPr txBox="1"/>
          <p:nvPr/>
        </p:nvSpPr>
        <p:spPr>
          <a:xfrm>
            <a:off x="-35919" y="941980"/>
            <a:ext cx="3697800" cy="2694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 sz="2000" b="1" dirty="0">
                <a:solidFill>
                  <a:srgbClr val="282F39"/>
                </a:solidFill>
                <a:latin typeface="Federo"/>
                <a:ea typeface="Federo"/>
                <a:cs typeface="Federo"/>
                <a:sym typeface="Federo"/>
              </a:rPr>
              <a:t>OUR SOLUTIONS</a:t>
            </a:r>
            <a:endParaRPr sz="2000" b="1" i="0" u="none" strike="noStrike" cap="none" dirty="0">
              <a:solidFill>
                <a:srgbClr val="282F39"/>
              </a:solidFill>
              <a:latin typeface="Federo"/>
              <a:ea typeface="Federo"/>
              <a:cs typeface="Federo"/>
              <a:sym typeface="Federo"/>
            </a:endParaRPr>
          </a:p>
        </p:txBody>
      </p:sp>
      <p:sp>
        <p:nvSpPr>
          <p:cNvPr id="622" name="Google Shape;622;p47"/>
          <p:cNvSpPr txBox="1"/>
          <p:nvPr/>
        </p:nvSpPr>
        <p:spPr>
          <a:xfrm>
            <a:off x="238098" y="2646594"/>
            <a:ext cx="2111700" cy="4605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 sz="1200" b="1" dirty="0">
                <a:solidFill>
                  <a:srgbClr val="282F39"/>
                </a:solidFill>
              </a:rPr>
              <a:t>Scheduling of</a:t>
            </a:r>
          </a:p>
          <a:p>
            <a:pPr marL="0" marR="0" lvl="0" indent="0" algn="just" rtl="0">
              <a:spcBef>
                <a:spcPts val="0"/>
              </a:spcBef>
              <a:spcAft>
                <a:spcPts val="0"/>
              </a:spcAft>
              <a:buNone/>
            </a:pPr>
            <a:r>
              <a:rPr lang="es" sz="1200" b="1" dirty="0">
                <a:solidFill>
                  <a:srgbClr val="282F39"/>
                </a:solidFill>
              </a:rPr>
              <a:t>doctors in a hospital</a:t>
            </a:r>
            <a:endParaRPr sz="1200" dirty="0"/>
          </a:p>
          <a:p>
            <a:pPr marL="0" marR="0" lvl="0" indent="0" algn="just" rtl="0">
              <a:lnSpc>
                <a:spcPct val="100000"/>
              </a:lnSpc>
              <a:spcBef>
                <a:spcPts val="0"/>
              </a:spcBef>
              <a:spcAft>
                <a:spcPts val="0"/>
              </a:spcAft>
              <a:buClr>
                <a:srgbClr val="282F39"/>
              </a:buClr>
              <a:buSzPts val="1500"/>
              <a:buFont typeface="Calibri"/>
              <a:buNone/>
            </a:pPr>
            <a:endParaRPr sz="1200" i="0" u="none" strike="noStrike" cap="none" dirty="0">
              <a:solidFill>
                <a:srgbClr val="282F39"/>
              </a:solidFill>
            </a:endParaRPr>
          </a:p>
        </p:txBody>
      </p:sp>
      <p:sp>
        <p:nvSpPr>
          <p:cNvPr id="623" name="Google Shape;623;p47"/>
          <p:cNvSpPr/>
          <p:nvPr/>
        </p:nvSpPr>
        <p:spPr>
          <a:xfrm>
            <a:off x="23350" y="2737147"/>
            <a:ext cx="81900" cy="812400"/>
          </a:xfrm>
          <a:prstGeom prst="rect">
            <a:avLst/>
          </a:prstGeom>
          <a:solidFill>
            <a:srgbClr val="C2C9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4" name="Google Shape;624;p47"/>
          <p:cNvSpPr txBox="1"/>
          <p:nvPr/>
        </p:nvSpPr>
        <p:spPr>
          <a:xfrm>
            <a:off x="243650" y="3274225"/>
            <a:ext cx="1757700" cy="764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 sz="1200" b="1">
                <a:solidFill>
                  <a:srgbClr val="282F39"/>
                </a:solidFill>
              </a:rPr>
              <a:t>Bio-medical imaging solutions</a:t>
            </a:r>
            <a:endParaRPr sz="1200"/>
          </a:p>
          <a:p>
            <a:pPr marL="0" marR="0" lvl="0" indent="0" algn="just" rtl="0">
              <a:spcBef>
                <a:spcPts val="0"/>
              </a:spcBef>
              <a:spcAft>
                <a:spcPts val="0"/>
              </a:spcAft>
              <a:buNone/>
            </a:pPr>
            <a:endParaRPr sz="2500" b="1" i="0" u="none" strike="noStrike" cap="none">
              <a:solidFill>
                <a:srgbClr val="282F39"/>
              </a:solidFill>
              <a:latin typeface="Arial"/>
              <a:ea typeface="Arial"/>
              <a:cs typeface="Arial"/>
              <a:sym typeface="Arial"/>
            </a:endParaRPr>
          </a:p>
          <a:p>
            <a:pPr marL="0" marR="0" lvl="0" indent="0" algn="just" rtl="0">
              <a:spcBef>
                <a:spcPts val="0"/>
              </a:spcBef>
              <a:spcAft>
                <a:spcPts val="0"/>
              </a:spcAft>
              <a:buNone/>
            </a:pPr>
            <a:endParaRPr sz="2500" b="1" i="0" u="none" strike="noStrike" cap="none">
              <a:solidFill>
                <a:srgbClr val="282F39"/>
              </a:solidFill>
              <a:latin typeface="Arial"/>
              <a:ea typeface="Arial"/>
              <a:cs typeface="Arial"/>
              <a:sym typeface="Arial"/>
            </a:endParaRPr>
          </a:p>
        </p:txBody>
      </p:sp>
      <p:sp>
        <p:nvSpPr>
          <p:cNvPr id="625" name="Google Shape;625;p47"/>
          <p:cNvSpPr txBox="1"/>
          <p:nvPr/>
        </p:nvSpPr>
        <p:spPr>
          <a:xfrm>
            <a:off x="238050" y="3949325"/>
            <a:ext cx="1969200" cy="4605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 sz="1200" b="1">
                <a:solidFill>
                  <a:srgbClr val="282F39"/>
                </a:solidFill>
              </a:rPr>
              <a:t>Automatic classification of pharma vendors</a:t>
            </a:r>
            <a:endParaRPr sz="1200"/>
          </a:p>
          <a:p>
            <a:pPr marL="0" marR="0" lvl="0" indent="0" algn="just" rtl="0">
              <a:lnSpc>
                <a:spcPct val="100000"/>
              </a:lnSpc>
              <a:spcBef>
                <a:spcPts val="0"/>
              </a:spcBef>
              <a:spcAft>
                <a:spcPts val="0"/>
              </a:spcAft>
              <a:buClr>
                <a:srgbClr val="282F39"/>
              </a:buClr>
              <a:buSzPts val="1500"/>
              <a:buFont typeface="Calibri"/>
              <a:buNone/>
            </a:pPr>
            <a:endParaRPr sz="1200" i="0" u="none" strike="noStrike" cap="none">
              <a:solidFill>
                <a:srgbClr val="282F39"/>
              </a:solidFill>
            </a:endParaRPr>
          </a:p>
        </p:txBody>
      </p:sp>
      <p:sp>
        <p:nvSpPr>
          <p:cNvPr id="626" name="Google Shape;626;p47"/>
          <p:cNvSpPr/>
          <p:nvPr/>
        </p:nvSpPr>
        <p:spPr>
          <a:xfrm>
            <a:off x="23345" y="3874475"/>
            <a:ext cx="81900" cy="610200"/>
          </a:xfrm>
          <a:prstGeom prst="rect">
            <a:avLst/>
          </a:prstGeom>
          <a:solidFill>
            <a:srgbClr val="42AFB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7" name="Google Shape;627;p47"/>
          <p:cNvSpPr txBox="1"/>
          <p:nvPr/>
        </p:nvSpPr>
        <p:spPr>
          <a:xfrm>
            <a:off x="6300192" y="1348652"/>
            <a:ext cx="3016500" cy="573600"/>
          </a:xfrm>
          <a:prstGeom prst="rect">
            <a:avLst/>
          </a:prstGeom>
          <a:noFill/>
          <a:ln>
            <a:noFill/>
          </a:ln>
        </p:spPr>
        <p:txBody>
          <a:bodyPr spcFirstLastPara="1" wrap="square" lIns="91425" tIns="45700" rIns="91425" bIns="45700" anchor="t" anchorCtr="0">
            <a:noAutofit/>
          </a:bodyPr>
          <a:lstStyle/>
          <a:p>
            <a:pPr marL="457200" marR="0" lvl="0" indent="0" algn="just" rtl="0">
              <a:lnSpc>
                <a:spcPct val="100000"/>
              </a:lnSpc>
              <a:spcBef>
                <a:spcPts val="0"/>
              </a:spcBef>
              <a:spcAft>
                <a:spcPts val="0"/>
              </a:spcAft>
              <a:buNone/>
            </a:pPr>
            <a:endParaRPr sz="1200" b="1" dirty="0">
              <a:solidFill>
                <a:srgbClr val="282F39"/>
              </a:solidFill>
            </a:endParaRPr>
          </a:p>
          <a:p>
            <a:pPr marL="0" marR="0" lvl="0" indent="457200" algn="just" rtl="0">
              <a:lnSpc>
                <a:spcPct val="100000"/>
              </a:lnSpc>
              <a:spcBef>
                <a:spcPts val="0"/>
              </a:spcBef>
              <a:spcAft>
                <a:spcPts val="0"/>
              </a:spcAft>
              <a:buNone/>
            </a:pPr>
            <a:r>
              <a:rPr lang="es" sz="1200" b="1" i="0" u="none" strike="noStrike" cap="none" dirty="0">
                <a:solidFill>
                  <a:srgbClr val="282F39"/>
                </a:solidFill>
                <a:latin typeface="Arial"/>
                <a:ea typeface="Arial"/>
                <a:cs typeface="Arial"/>
                <a:sym typeface="Arial"/>
              </a:rPr>
              <a:t>Electr</a:t>
            </a:r>
            <a:r>
              <a:rPr lang="en-US" sz="1200" b="1" i="0" u="none" strike="noStrike" cap="none" dirty="0" err="1">
                <a:solidFill>
                  <a:srgbClr val="282F39"/>
                </a:solidFill>
                <a:latin typeface="Arial"/>
                <a:ea typeface="Arial"/>
                <a:cs typeface="Arial"/>
                <a:sym typeface="Arial"/>
              </a:rPr>
              <a:t>onic</a:t>
            </a:r>
            <a:r>
              <a:rPr lang="es" sz="1200" b="1" i="0" u="none" strike="noStrike" cap="none" dirty="0">
                <a:solidFill>
                  <a:srgbClr val="282F39"/>
                </a:solidFill>
                <a:latin typeface="Arial"/>
                <a:ea typeface="Arial"/>
                <a:cs typeface="Arial"/>
                <a:sym typeface="Arial"/>
              </a:rPr>
              <a:t> health recording</a:t>
            </a:r>
            <a:endParaRPr sz="1200" b="1" dirty="0">
              <a:solidFill>
                <a:srgbClr val="282F39"/>
              </a:solidFill>
              <a:latin typeface="Arial"/>
              <a:ea typeface="Arial"/>
              <a:cs typeface="Arial"/>
              <a:sym typeface="Arial"/>
            </a:endParaRPr>
          </a:p>
          <a:p>
            <a:pPr marL="457200" marR="0" lvl="0" indent="0" algn="just" rtl="0">
              <a:spcBef>
                <a:spcPts val="0"/>
              </a:spcBef>
              <a:spcAft>
                <a:spcPts val="0"/>
              </a:spcAft>
              <a:buNone/>
            </a:pPr>
            <a:endParaRPr sz="1200" b="1" dirty="0">
              <a:solidFill>
                <a:srgbClr val="282F39"/>
              </a:solidFill>
            </a:endParaRPr>
          </a:p>
          <a:p>
            <a:pPr marL="457200" marR="0" lvl="0" indent="0" algn="just" rtl="0">
              <a:spcBef>
                <a:spcPts val="0"/>
              </a:spcBef>
              <a:spcAft>
                <a:spcPts val="0"/>
              </a:spcAft>
              <a:buNone/>
            </a:pPr>
            <a:r>
              <a:rPr lang="es" sz="1200" b="1" dirty="0">
                <a:solidFill>
                  <a:srgbClr val="282F39"/>
                </a:solidFill>
              </a:rPr>
              <a:t>T</a:t>
            </a:r>
            <a:r>
              <a:rPr lang="es" sz="1200" b="1" dirty="0">
                <a:solidFill>
                  <a:srgbClr val="282F39"/>
                </a:solidFill>
                <a:latin typeface="Arial"/>
                <a:ea typeface="Arial"/>
                <a:cs typeface="Arial"/>
                <a:sym typeface="Arial"/>
              </a:rPr>
              <a:t>urning smartphone into</a:t>
            </a:r>
          </a:p>
          <a:p>
            <a:pPr marL="457200" marR="0" lvl="0" indent="0" algn="just" rtl="0">
              <a:spcBef>
                <a:spcPts val="0"/>
              </a:spcBef>
              <a:spcAft>
                <a:spcPts val="0"/>
              </a:spcAft>
              <a:buNone/>
            </a:pPr>
            <a:r>
              <a:rPr lang="es" sz="1200" b="1" dirty="0">
                <a:solidFill>
                  <a:srgbClr val="282F39"/>
                </a:solidFill>
              </a:rPr>
              <a:t>  </a:t>
            </a:r>
            <a:r>
              <a:rPr lang="es" sz="1200" b="1" dirty="0">
                <a:solidFill>
                  <a:srgbClr val="282F39"/>
                </a:solidFill>
                <a:latin typeface="Arial"/>
                <a:ea typeface="Arial"/>
                <a:cs typeface="Arial"/>
                <a:sym typeface="Arial"/>
              </a:rPr>
              <a:t>useful dia</a:t>
            </a:r>
            <a:r>
              <a:rPr lang="en-US" sz="1200" b="1" dirty="0" err="1">
                <a:solidFill>
                  <a:srgbClr val="282F39"/>
                </a:solidFill>
                <a:latin typeface="Arial"/>
                <a:ea typeface="Arial"/>
                <a:cs typeface="Arial"/>
                <a:sym typeface="Arial"/>
              </a:rPr>
              <a:t>g</a:t>
            </a:r>
            <a:r>
              <a:rPr lang="es" sz="1200" b="1" dirty="0">
                <a:solidFill>
                  <a:srgbClr val="282F39"/>
                </a:solidFill>
                <a:latin typeface="Arial"/>
                <a:ea typeface="Arial"/>
                <a:cs typeface="Arial"/>
                <a:sym typeface="Arial"/>
              </a:rPr>
              <a:t>nostic tool</a:t>
            </a:r>
            <a:endParaRPr sz="1200" b="1" dirty="0">
              <a:solidFill>
                <a:srgbClr val="282F39"/>
              </a:solidFill>
              <a:latin typeface="Arial"/>
              <a:ea typeface="Arial"/>
              <a:cs typeface="Arial"/>
              <a:sym typeface="Arial"/>
            </a:endParaRPr>
          </a:p>
        </p:txBody>
      </p:sp>
      <p:sp>
        <p:nvSpPr>
          <p:cNvPr id="628" name="Google Shape;628;p47"/>
          <p:cNvSpPr/>
          <p:nvPr/>
        </p:nvSpPr>
        <p:spPr>
          <a:xfrm flipH="1">
            <a:off x="6721484" y="1635452"/>
            <a:ext cx="81900" cy="610200"/>
          </a:xfrm>
          <a:prstGeom prst="rect">
            <a:avLst/>
          </a:prstGeom>
          <a:solidFill>
            <a:srgbClr val="007A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9" name="Google Shape;629;p47"/>
          <p:cNvSpPr txBox="1"/>
          <p:nvPr/>
        </p:nvSpPr>
        <p:spPr>
          <a:xfrm>
            <a:off x="6823875" y="1103779"/>
            <a:ext cx="2498100" cy="269400"/>
          </a:xfrm>
          <a:prstGeom prst="rect">
            <a:avLst/>
          </a:prstGeom>
          <a:noFill/>
          <a:ln>
            <a:noFill/>
          </a:ln>
        </p:spPr>
        <p:txBody>
          <a:bodyPr spcFirstLastPara="1" wrap="square" lIns="91425" tIns="45700" rIns="91425" bIns="45700" anchor="t" anchorCtr="0">
            <a:noAutofit/>
          </a:bodyPr>
          <a:lstStyle/>
          <a:p>
            <a:pPr algn="just"/>
            <a:r>
              <a:rPr lang="es" sz="2000" b="1" dirty="0">
                <a:solidFill>
                  <a:srgbClr val="282F39"/>
                </a:solidFill>
                <a:latin typeface="Federo"/>
                <a:ea typeface="Federo"/>
                <a:cs typeface="Federo"/>
              </a:rPr>
              <a:t>ADVANTAGE</a:t>
            </a:r>
            <a:endParaRPr sz="2000" b="1" dirty="0">
              <a:solidFill>
                <a:srgbClr val="282F39"/>
              </a:solidFill>
              <a:latin typeface="Federo"/>
              <a:ea typeface="Federo"/>
              <a:cs typeface="Federo"/>
            </a:endParaRPr>
          </a:p>
        </p:txBody>
      </p:sp>
      <p:sp>
        <p:nvSpPr>
          <p:cNvPr id="630" name="Google Shape;630;p47"/>
          <p:cNvSpPr txBox="1"/>
          <p:nvPr/>
        </p:nvSpPr>
        <p:spPr>
          <a:xfrm>
            <a:off x="6836499" y="2136675"/>
            <a:ext cx="2375100" cy="57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lang="en-US" sz="1200" b="1" dirty="0">
              <a:solidFill>
                <a:srgbClr val="282F39"/>
              </a:solidFill>
            </a:endParaRPr>
          </a:p>
          <a:p>
            <a:pPr marL="0" marR="0" lvl="0" indent="0" algn="l" rtl="0">
              <a:lnSpc>
                <a:spcPct val="100000"/>
              </a:lnSpc>
              <a:spcBef>
                <a:spcPts val="0"/>
              </a:spcBef>
              <a:spcAft>
                <a:spcPts val="0"/>
              </a:spcAft>
              <a:buNone/>
            </a:pPr>
            <a:endParaRPr sz="1200" b="1" dirty="0">
              <a:solidFill>
                <a:srgbClr val="282F39"/>
              </a:solidFill>
            </a:endParaRPr>
          </a:p>
          <a:p>
            <a:pPr marL="0" marR="0" lvl="0" indent="0" algn="l" rtl="0">
              <a:lnSpc>
                <a:spcPct val="100000"/>
              </a:lnSpc>
              <a:spcBef>
                <a:spcPts val="0"/>
              </a:spcBef>
              <a:spcAft>
                <a:spcPts val="0"/>
              </a:spcAft>
              <a:buNone/>
            </a:pPr>
            <a:r>
              <a:rPr lang="es" sz="1200" b="1" i="0" u="none" strike="noStrike" cap="none" dirty="0">
                <a:solidFill>
                  <a:srgbClr val="282F39"/>
                </a:solidFill>
                <a:latin typeface="Arial"/>
                <a:ea typeface="Arial"/>
                <a:cs typeface="Arial"/>
                <a:sym typeface="Arial"/>
              </a:rPr>
              <a:t>AI assisted clinical decision making</a:t>
            </a:r>
            <a:endParaRPr sz="1100" dirty="0"/>
          </a:p>
          <a:p>
            <a:pPr marL="0" marR="0" lvl="0" indent="0" algn="l" rtl="0">
              <a:lnSpc>
                <a:spcPct val="100000"/>
              </a:lnSpc>
              <a:spcBef>
                <a:spcPts val="0"/>
              </a:spcBef>
              <a:spcAft>
                <a:spcPts val="0"/>
              </a:spcAft>
              <a:buNone/>
            </a:pPr>
            <a:endParaRPr sz="1200" b="1" dirty="0">
              <a:solidFill>
                <a:srgbClr val="282F39"/>
              </a:solidFill>
            </a:endParaRPr>
          </a:p>
          <a:p>
            <a:pPr marL="0" marR="0" lvl="0" indent="0" algn="l" rtl="0">
              <a:lnSpc>
                <a:spcPct val="100000"/>
              </a:lnSpc>
              <a:spcBef>
                <a:spcPts val="0"/>
              </a:spcBef>
              <a:spcAft>
                <a:spcPts val="0"/>
              </a:spcAft>
              <a:buNone/>
            </a:pPr>
            <a:r>
              <a:rPr lang="es" sz="1200" b="1" dirty="0">
                <a:solidFill>
                  <a:srgbClr val="282F39"/>
                </a:solidFill>
                <a:latin typeface="Arial"/>
                <a:ea typeface="Arial"/>
                <a:cs typeface="Arial"/>
                <a:sym typeface="Arial"/>
              </a:rPr>
              <a:t>Next generation radiology tool</a:t>
            </a:r>
            <a:endParaRPr sz="1200" b="1" i="0" u="none" strike="noStrike" cap="none" dirty="0">
              <a:solidFill>
                <a:srgbClr val="282F39"/>
              </a:solidFill>
              <a:latin typeface="Arial"/>
              <a:ea typeface="Arial"/>
              <a:cs typeface="Arial"/>
              <a:sym typeface="Arial"/>
            </a:endParaRPr>
          </a:p>
        </p:txBody>
      </p:sp>
      <p:sp>
        <p:nvSpPr>
          <p:cNvPr id="631" name="Google Shape;631;p47"/>
          <p:cNvSpPr/>
          <p:nvPr/>
        </p:nvSpPr>
        <p:spPr>
          <a:xfrm>
            <a:off x="6747415" y="2537360"/>
            <a:ext cx="81900" cy="812400"/>
          </a:xfrm>
          <a:prstGeom prst="rect">
            <a:avLst/>
          </a:prstGeom>
          <a:solidFill>
            <a:srgbClr val="FCB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32" name="Google Shape;632;p47"/>
          <p:cNvSpPr txBox="1"/>
          <p:nvPr/>
        </p:nvSpPr>
        <p:spPr>
          <a:xfrm>
            <a:off x="6894575" y="3743775"/>
            <a:ext cx="2375100" cy="57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 sz="1200" b="1" i="0" u="none" strike="noStrike" cap="none" dirty="0">
                <a:solidFill>
                  <a:srgbClr val="282F39"/>
                </a:solidFill>
                <a:latin typeface="Arial"/>
                <a:ea typeface="Arial"/>
                <a:cs typeface="Arial"/>
                <a:sym typeface="Arial"/>
              </a:rPr>
              <a:t>Expanding the hospital reach</a:t>
            </a:r>
            <a:endParaRPr sz="1100"/>
          </a:p>
          <a:p>
            <a:pPr marL="0" marR="0" lvl="0" indent="0" algn="l" rtl="0">
              <a:lnSpc>
                <a:spcPct val="100000"/>
              </a:lnSpc>
              <a:spcBef>
                <a:spcPts val="0"/>
              </a:spcBef>
              <a:spcAft>
                <a:spcPts val="0"/>
              </a:spcAft>
              <a:buNone/>
            </a:pPr>
            <a:endParaRPr sz="1200" b="1">
              <a:solidFill>
                <a:srgbClr val="282F39"/>
              </a:solidFill>
            </a:endParaRPr>
          </a:p>
          <a:p>
            <a:pPr marL="0" marR="0" lvl="0" indent="0" algn="l" rtl="0">
              <a:lnSpc>
                <a:spcPct val="100000"/>
              </a:lnSpc>
              <a:spcBef>
                <a:spcPts val="0"/>
              </a:spcBef>
              <a:spcAft>
                <a:spcPts val="0"/>
              </a:spcAft>
              <a:buNone/>
            </a:pPr>
            <a:r>
              <a:rPr lang="es" sz="1200" b="1" dirty="0">
                <a:solidFill>
                  <a:srgbClr val="282F39"/>
                </a:solidFill>
              </a:rPr>
              <a:t>I</a:t>
            </a:r>
            <a:r>
              <a:rPr lang="es" sz="1200" b="1" dirty="0">
                <a:solidFill>
                  <a:srgbClr val="282F39"/>
                </a:solidFill>
                <a:latin typeface="Arial"/>
                <a:ea typeface="Arial"/>
                <a:cs typeface="Arial"/>
                <a:sym typeface="Arial"/>
              </a:rPr>
              <a:t>mage analysis for pathology department</a:t>
            </a:r>
            <a:endParaRPr sz="1200" b="1" i="0" u="none" strike="noStrike" cap="none">
              <a:solidFill>
                <a:srgbClr val="282F39"/>
              </a:solidFill>
              <a:latin typeface="Arial"/>
              <a:ea typeface="Arial"/>
              <a:cs typeface="Arial"/>
              <a:sym typeface="Arial"/>
            </a:endParaRPr>
          </a:p>
        </p:txBody>
      </p:sp>
      <p:sp>
        <p:nvSpPr>
          <p:cNvPr id="633" name="Google Shape;633;p47"/>
          <p:cNvSpPr/>
          <p:nvPr/>
        </p:nvSpPr>
        <p:spPr>
          <a:xfrm>
            <a:off x="6761081" y="3833931"/>
            <a:ext cx="81900" cy="610200"/>
          </a:xfrm>
          <a:prstGeom prst="rect">
            <a:avLst/>
          </a:prstGeom>
          <a:solidFill>
            <a:srgbClr val="074D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0" name="Rectangle: Rounded Corners 57">
            <a:extLst>
              <a:ext uri="{FF2B5EF4-FFF2-40B4-BE49-F238E27FC236}">
                <a16:creationId xmlns:a16="http://schemas.microsoft.com/office/drawing/2014/main" id="{54E21449-5E64-4D80-ABF5-72C57735B1F3}"/>
              </a:ext>
            </a:extLst>
          </p:cNvPr>
          <p:cNvSpPr/>
          <p:nvPr/>
        </p:nvSpPr>
        <p:spPr>
          <a:xfrm>
            <a:off x="3850268" y="1551557"/>
            <a:ext cx="962153" cy="710337"/>
          </a:xfrm>
          <a:prstGeom prst="roundRect">
            <a:avLst>
              <a:gd name="adj" fmla="val 14204"/>
            </a:avLst>
          </a:prstGeom>
          <a:noFill/>
          <a:ln w="190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58">
            <a:extLst>
              <a:ext uri="{FF2B5EF4-FFF2-40B4-BE49-F238E27FC236}">
                <a16:creationId xmlns:a16="http://schemas.microsoft.com/office/drawing/2014/main" id="{254B7A37-43B4-4C64-9041-70E73455127B}"/>
              </a:ext>
            </a:extLst>
          </p:cNvPr>
          <p:cNvSpPr/>
          <p:nvPr/>
        </p:nvSpPr>
        <p:spPr>
          <a:xfrm>
            <a:off x="2912047" y="1906725"/>
            <a:ext cx="2838596" cy="1927206"/>
          </a:xfrm>
          <a:prstGeom prst="roundRect">
            <a:avLst>
              <a:gd name="adj" fmla="val 142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D63B67E2-559A-4A6C-AE64-2495443303B5}"/>
              </a:ext>
            </a:extLst>
          </p:cNvPr>
          <p:cNvSpPr/>
          <p:nvPr/>
        </p:nvSpPr>
        <p:spPr>
          <a:xfrm>
            <a:off x="3612156" y="2144095"/>
            <a:ext cx="1438370" cy="14383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60">
            <a:extLst>
              <a:ext uri="{FF2B5EF4-FFF2-40B4-BE49-F238E27FC236}">
                <a16:creationId xmlns:a16="http://schemas.microsoft.com/office/drawing/2014/main" id="{880E4B83-2DDB-4455-9C52-1B9BED96278F}"/>
              </a:ext>
            </a:extLst>
          </p:cNvPr>
          <p:cNvGrpSpPr/>
          <p:nvPr/>
        </p:nvGrpSpPr>
        <p:grpSpPr>
          <a:xfrm>
            <a:off x="3867361" y="2406346"/>
            <a:ext cx="927962" cy="927964"/>
            <a:chOff x="6810213" y="1414243"/>
            <a:chExt cx="692340" cy="692342"/>
          </a:xfrm>
          <a:solidFill>
            <a:srgbClr val="FF0000"/>
          </a:solidFill>
        </p:grpSpPr>
        <p:sp>
          <p:nvSpPr>
            <p:cNvPr id="34" name="Rectangle: Rounded Corners 61">
              <a:extLst>
                <a:ext uri="{FF2B5EF4-FFF2-40B4-BE49-F238E27FC236}">
                  <a16:creationId xmlns:a16="http://schemas.microsoft.com/office/drawing/2014/main" id="{FEBD2478-A5CB-4DAF-A891-80678AAF7D5C}"/>
                </a:ext>
              </a:extLst>
            </p:cNvPr>
            <p:cNvSpPr/>
            <p:nvPr/>
          </p:nvSpPr>
          <p:spPr>
            <a:xfrm>
              <a:off x="7051989" y="1414243"/>
              <a:ext cx="208788" cy="692342"/>
            </a:xfrm>
            <a:prstGeom prst="roundRect">
              <a:avLst>
                <a:gd name="adj" fmla="val 142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62">
              <a:extLst>
                <a:ext uri="{FF2B5EF4-FFF2-40B4-BE49-F238E27FC236}">
                  <a16:creationId xmlns:a16="http://schemas.microsoft.com/office/drawing/2014/main" id="{03032B31-5AB7-4E87-98C0-677E742F8C96}"/>
                </a:ext>
              </a:extLst>
            </p:cNvPr>
            <p:cNvSpPr/>
            <p:nvPr/>
          </p:nvSpPr>
          <p:spPr>
            <a:xfrm rot="5400000">
              <a:off x="7051989" y="1414245"/>
              <a:ext cx="208787" cy="692340"/>
            </a:xfrm>
            <a:prstGeom prst="roundRect">
              <a:avLst>
                <a:gd name="adj" fmla="val 142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Block Arc 35">
            <a:extLst>
              <a:ext uri="{FF2B5EF4-FFF2-40B4-BE49-F238E27FC236}">
                <a16:creationId xmlns:a16="http://schemas.microsoft.com/office/drawing/2014/main" id="{7DF8707A-8C3E-45FF-AB3C-BA610C2A4455}"/>
              </a:ext>
            </a:extLst>
          </p:cNvPr>
          <p:cNvSpPr/>
          <p:nvPr/>
        </p:nvSpPr>
        <p:spPr>
          <a:xfrm rot="3045405">
            <a:off x="1897973" y="542904"/>
            <a:ext cx="4521999" cy="4522001"/>
          </a:xfrm>
          <a:prstGeom prst="blockArc">
            <a:avLst>
              <a:gd name="adj1" fmla="val 9812280"/>
              <a:gd name="adj2" fmla="val 13137314"/>
              <a:gd name="adj3" fmla="val 502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Block Arc 36">
            <a:extLst>
              <a:ext uri="{FF2B5EF4-FFF2-40B4-BE49-F238E27FC236}">
                <a16:creationId xmlns:a16="http://schemas.microsoft.com/office/drawing/2014/main" id="{8913BBA9-2CA4-4089-9A1C-A6E9AF8E3D06}"/>
              </a:ext>
            </a:extLst>
          </p:cNvPr>
          <p:cNvSpPr/>
          <p:nvPr/>
        </p:nvSpPr>
        <p:spPr>
          <a:xfrm rot="17157635">
            <a:off x="1883131" y="542905"/>
            <a:ext cx="4521999" cy="4522001"/>
          </a:xfrm>
          <a:prstGeom prst="blockArc">
            <a:avLst>
              <a:gd name="adj1" fmla="val 9812280"/>
              <a:gd name="adj2" fmla="val 13137314"/>
              <a:gd name="adj3" fmla="val 502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Block Arc 37">
            <a:extLst>
              <a:ext uri="{FF2B5EF4-FFF2-40B4-BE49-F238E27FC236}">
                <a16:creationId xmlns:a16="http://schemas.microsoft.com/office/drawing/2014/main" id="{16986607-3CC2-4EF3-A23D-F8A25E5CEA0F}"/>
              </a:ext>
            </a:extLst>
          </p:cNvPr>
          <p:cNvSpPr/>
          <p:nvPr/>
        </p:nvSpPr>
        <p:spPr>
          <a:xfrm rot="20877494">
            <a:off x="1897972" y="542904"/>
            <a:ext cx="4522001" cy="4521999"/>
          </a:xfrm>
          <a:prstGeom prst="blockArc">
            <a:avLst>
              <a:gd name="adj1" fmla="val 9812280"/>
              <a:gd name="adj2" fmla="val 13137314"/>
              <a:gd name="adj3" fmla="val 50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Block Arc 38">
            <a:extLst>
              <a:ext uri="{FF2B5EF4-FFF2-40B4-BE49-F238E27FC236}">
                <a16:creationId xmlns:a16="http://schemas.microsoft.com/office/drawing/2014/main" id="{DE103F3D-4CFB-42ED-BBA9-CA83D96F4889}"/>
              </a:ext>
            </a:extLst>
          </p:cNvPr>
          <p:cNvSpPr/>
          <p:nvPr/>
        </p:nvSpPr>
        <p:spPr>
          <a:xfrm rot="13845405">
            <a:off x="2085945" y="550369"/>
            <a:ext cx="4521999" cy="4522001"/>
          </a:xfrm>
          <a:prstGeom prst="blockArc">
            <a:avLst>
              <a:gd name="adj1" fmla="val 9812280"/>
              <a:gd name="adj2" fmla="val 13137314"/>
              <a:gd name="adj3" fmla="val 50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Block Arc 39">
            <a:extLst>
              <a:ext uri="{FF2B5EF4-FFF2-40B4-BE49-F238E27FC236}">
                <a16:creationId xmlns:a16="http://schemas.microsoft.com/office/drawing/2014/main" id="{30383180-32B3-4D26-BEC4-C30F8E7FE042}"/>
              </a:ext>
            </a:extLst>
          </p:cNvPr>
          <p:cNvSpPr/>
          <p:nvPr/>
        </p:nvSpPr>
        <p:spPr>
          <a:xfrm rot="6357635">
            <a:off x="2100786" y="550368"/>
            <a:ext cx="4521999" cy="4522001"/>
          </a:xfrm>
          <a:prstGeom prst="blockArc">
            <a:avLst>
              <a:gd name="adj1" fmla="val 9812280"/>
              <a:gd name="adj2" fmla="val 13137314"/>
              <a:gd name="adj3" fmla="val 502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Block Arc 40">
            <a:extLst>
              <a:ext uri="{FF2B5EF4-FFF2-40B4-BE49-F238E27FC236}">
                <a16:creationId xmlns:a16="http://schemas.microsoft.com/office/drawing/2014/main" id="{B50903FB-A3C6-44EC-9EC7-0AABEC2D4B2E}"/>
              </a:ext>
            </a:extLst>
          </p:cNvPr>
          <p:cNvSpPr/>
          <p:nvPr/>
        </p:nvSpPr>
        <p:spPr>
          <a:xfrm rot="10077494">
            <a:off x="2085944" y="550371"/>
            <a:ext cx="4522001" cy="4521999"/>
          </a:xfrm>
          <a:prstGeom prst="blockArc">
            <a:avLst>
              <a:gd name="adj1" fmla="val 9812280"/>
              <a:gd name="adj2" fmla="val 13137314"/>
              <a:gd name="adj3" fmla="val 502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812981" y="607889"/>
            <a:ext cx="589929" cy="334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9605F1-8180-4E24-9C0E-0DFB1D9E2107}"/>
              </a:ext>
            </a:extLst>
          </p:cNvPr>
          <p:cNvSpPr txBox="1"/>
          <p:nvPr/>
        </p:nvSpPr>
        <p:spPr>
          <a:xfrm>
            <a:off x="1219200" y="209550"/>
            <a:ext cx="9024456" cy="461665"/>
          </a:xfrm>
          <a:prstGeom prst="rect">
            <a:avLst/>
          </a:prstGeom>
          <a:noFill/>
        </p:spPr>
        <p:txBody>
          <a:bodyPr wrap="square" rtlCol="0">
            <a:spAutoFit/>
          </a:bodyPr>
          <a:lstStyle/>
          <a:p>
            <a:pPr algn="ctr">
              <a:defRPr/>
            </a:pPr>
            <a:r>
              <a:rPr lang="en-US" sz="2400" b="1" dirty="0">
                <a:solidFill>
                  <a:schemeClr val="tx1"/>
                </a:solidFill>
                <a:latin typeface="Noto Sans"/>
              </a:rPr>
              <a:t>AI </a:t>
            </a:r>
            <a:r>
              <a:rPr lang="en-US" sz="2400" b="1" dirty="0">
                <a:solidFill>
                  <a:schemeClr val="accent1"/>
                </a:solidFill>
                <a:latin typeface="Noto Sans"/>
              </a:rPr>
              <a:t>ENABLED </a:t>
            </a:r>
            <a:r>
              <a:rPr lang="en-US" sz="2400" b="1" dirty="0"/>
              <a:t>STETHOSCOPE</a:t>
            </a:r>
            <a:endParaRPr lang="en-GB" sz="2400" b="1" dirty="0">
              <a:solidFill>
                <a:schemeClr val="accent1"/>
              </a:solidFill>
              <a:latin typeface="Noto Sans"/>
            </a:endParaRPr>
          </a:p>
        </p:txBody>
      </p:sp>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16" name="Picture 15" descr="Screen Shot 2019-08-12 at 2.45.32 AM.png"/>
          <p:cNvPicPr>
            <a:picLocks noChangeAspect="1"/>
          </p:cNvPicPr>
          <p:nvPr/>
        </p:nvPicPr>
        <p:blipFill>
          <a:blip r:embed="rId3"/>
          <a:stretch>
            <a:fillRect/>
          </a:stretch>
        </p:blipFill>
        <p:spPr>
          <a:xfrm>
            <a:off x="5312968" y="1312314"/>
            <a:ext cx="1206500" cy="977900"/>
          </a:xfrm>
          <a:prstGeom prst="rect">
            <a:avLst/>
          </a:prstGeom>
        </p:spPr>
      </p:pic>
      <p:pic>
        <p:nvPicPr>
          <p:cNvPr id="17" name="Picture 16" descr="Screen Shot 2019-08-12 at 2.46.27 AM.png"/>
          <p:cNvPicPr>
            <a:picLocks noChangeAspect="1"/>
          </p:cNvPicPr>
          <p:nvPr/>
        </p:nvPicPr>
        <p:blipFill>
          <a:blip r:embed="rId4"/>
          <a:stretch>
            <a:fillRect/>
          </a:stretch>
        </p:blipFill>
        <p:spPr>
          <a:xfrm>
            <a:off x="7178590" y="3083770"/>
            <a:ext cx="1551036" cy="1026553"/>
          </a:xfrm>
          <a:prstGeom prst="rect">
            <a:avLst/>
          </a:prstGeom>
        </p:spPr>
      </p:pic>
      <p:sp>
        <p:nvSpPr>
          <p:cNvPr id="18" name="TextBox 17"/>
          <p:cNvSpPr txBox="1"/>
          <p:nvPr/>
        </p:nvSpPr>
        <p:spPr>
          <a:xfrm>
            <a:off x="295902" y="4576425"/>
            <a:ext cx="1931501" cy="353943"/>
          </a:xfrm>
          <a:prstGeom prst="rect">
            <a:avLst/>
          </a:prstGeom>
          <a:noFill/>
        </p:spPr>
        <p:txBody>
          <a:bodyPr wrap="none" rtlCol="0">
            <a:spAutoFit/>
          </a:bodyPr>
          <a:lstStyle/>
          <a:p>
            <a:r>
              <a:rPr lang="en-US" sz="1700" b="1" dirty="0"/>
              <a:t>Digital Stethoscope</a:t>
            </a:r>
          </a:p>
        </p:txBody>
      </p:sp>
      <p:sp>
        <p:nvSpPr>
          <p:cNvPr id="20" name="TextBox 19"/>
          <p:cNvSpPr txBox="1"/>
          <p:nvPr/>
        </p:nvSpPr>
        <p:spPr>
          <a:xfrm>
            <a:off x="1866028" y="3585825"/>
            <a:ext cx="2637686" cy="353943"/>
          </a:xfrm>
          <a:prstGeom prst="rect">
            <a:avLst/>
          </a:prstGeom>
          <a:noFill/>
        </p:spPr>
        <p:txBody>
          <a:bodyPr wrap="none" rtlCol="0">
            <a:spAutoFit/>
          </a:bodyPr>
          <a:lstStyle/>
          <a:p>
            <a:r>
              <a:rPr lang="en-US" sz="1700" b="1" dirty="0"/>
              <a:t>Listen, Visualize and record</a:t>
            </a:r>
          </a:p>
        </p:txBody>
      </p:sp>
      <p:sp>
        <p:nvSpPr>
          <p:cNvPr id="21" name="TextBox 20"/>
          <p:cNvSpPr txBox="1"/>
          <p:nvPr/>
        </p:nvSpPr>
        <p:spPr>
          <a:xfrm>
            <a:off x="3505200" y="895350"/>
            <a:ext cx="2160267" cy="784830"/>
          </a:xfrm>
          <a:prstGeom prst="rect">
            <a:avLst/>
          </a:prstGeom>
          <a:noFill/>
        </p:spPr>
        <p:txBody>
          <a:bodyPr wrap="square" rtlCol="0">
            <a:spAutoFit/>
          </a:bodyPr>
          <a:lstStyle/>
          <a:p>
            <a:pPr algn="ctr"/>
            <a:r>
              <a:rPr lang="en-US" sz="1500" b="1" dirty="0"/>
              <a:t>AI &amp; cloud driven heart lung symptom based abnormalities detection</a:t>
            </a:r>
          </a:p>
        </p:txBody>
      </p:sp>
      <p:sp>
        <p:nvSpPr>
          <p:cNvPr id="22" name="TextBox 21"/>
          <p:cNvSpPr txBox="1"/>
          <p:nvPr/>
        </p:nvSpPr>
        <p:spPr>
          <a:xfrm>
            <a:off x="7519445" y="4110323"/>
            <a:ext cx="1100031" cy="276999"/>
          </a:xfrm>
          <a:prstGeom prst="rect">
            <a:avLst/>
          </a:prstGeom>
          <a:noFill/>
        </p:spPr>
        <p:txBody>
          <a:bodyPr wrap="none" rtlCol="0">
            <a:spAutoFit/>
          </a:bodyPr>
          <a:lstStyle/>
          <a:p>
            <a:pPr algn="ctr"/>
            <a:r>
              <a:rPr lang="en-US" sz="1200" b="1" dirty="0"/>
              <a:t>Tele medicine </a:t>
            </a:r>
          </a:p>
        </p:txBody>
      </p:sp>
      <p:cxnSp>
        <p:nvCxnSpPr>
          <p:cNvPr id="25" name="Straight Arrow Connector 24"/>
          <p:cNvCxnSpPr/>
          <p:nvPr/>
        </p:nvCxnSpPr>
        <p:spPr>
          <a:xfrm flipV="1">
            <a:off x="3329011" y="1998229"/>
            <a:ext cx="1297906" cy="9419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6" idx="3"/>
          </p:cNvCxnSpPr>
          <p:nvPr/>
        </p:nvCxnSpPr>
        <p:spPr>
          <a:xfrm>
            <a:off x="6519468" y="1801264"/>
            <a:ext cx="1322270" cy="108392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30" name="Picture 29" descr="Screen Shot 2019-08-12 at 2.47.02 AM.png"/>
          <p:cNvPicPr>
            <a:picLocks noChangeAspect="1"/>
          </p:cNvPicPr>
          <p:nvPr/>
        </p:nvPicPr>
        <p:blipFill>
          <a:blip r:embed="rId5"/>
          <a:stretch>
            <a:fillRect/>
          </a:stretch>
        </p:blipFill>
        <p:spPr>
          <a:xfrm>
            <a:off x="0" y="2952750"/>
            <a:ext cx="1713259" cy="1237354"/>
          </a:xfrm>
          <a:prstGeom prst="rect">
            <a:avLst/>
          </a:prstGeom>
        </p:spPr>
      </p:pic>
      <p:sp>
        <p:nvSpPr>
          <p:cNvPr id="35" name="Freeform 34"/>
          <p:cNvSpPr/>
          <p:nvPr/>
        </p:nvSpPr>
        <p:spPr>
          <a:xfrm>
            <a:off x="1295400" y="3105150"/>
            <a:ext cx="1422739" cy="630971"/>
          </a:xfrm>
          <a:custGeom>
            <a:avLst/>
            <a:gdLst>
              <a:gd name="connsiteX0" fmla="*/ 0 w 1422739"/>
              <a:gd name="connsiteY0" fmla="*/ 612653 h 630971"/>
              <a:gd name="connsiteX1" fmla="*/ 573980 w 1422739"/>
              <a:gd name="connsiteY1" fmla="*/ 539378 h 630971"/>
              <a:gd name="connsiteX2" fmla="*/ 598405 w 1422739"/>
              <a:gd name="connsiteY2" fmla="*/ 63097 h 630971"/>
              <a:gd name="connsiteX3" fmla="*/ 1294509 w 1422739"/>
              <a:gd name="connsiteY3" fmla="*/ 160795 h 630971"/>
              <a:gd name="connsiteX4" fmla="*/ 1367783 w 1422739"/>
              <a:gd name="connsiteY4" fmla="*/ 234070 h 630971"/>
              <a:gd name="connsiteX5" fmla="*/ 1367783 w 1422739"/>
              <a:gd name="connsiteY5" fmla="*/ 234070 h 63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739" h="630971">
                <a:moveTo>
                  <a:pt x="0" y="612653"/>
                </a:moveTo>
                <a:cubicBezTo>
                  <a:pt x="237123" y="621812"/>
                  <a:pt x="474246" y="630971"/>
                  <a:pt x="573980" y="539378"/>
                </a:cubicBezTo>
                <a:cubicBezTo>
                  <a:pt x="673714" y="447785"/>
                  <a:pt x="478317" y="126194"/>
                  <a:pt x="598405" y="63097"/>
                </a:cubicBezTo>
                <a:cubicBezTo>
                  <a:pt x="718493" y="0"/>
                  <a:pt x="1166279" y="132300"/>
                  <a:pt x="1294509" y="160795"/>
                </a:cubicBezTo>
                <a:cubicBezTo>
                  <a:pt x="1422739" y="189290"/>
                  <a:pt x="1367783" y="234070"/>
                  <a:pt x="1367783" y="234070"/>
                </a:cubicBezTo>
                <a:lnTo>
                  <a:pt x="1367783" y="234070"/>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6" name="Picture 35"/>
          <p:cNvPicPr>
            <a:picLocks noChangeAspect="1"/>
          </p:cNvPicPr>
          <p:nvPr/>
        </p:nvPicPr>
        <p:blipFill>
          <a:blip r:embed="rId6"/>
          <a:stretch>
            <a:fillRect/>
          </a:stretch>
        </p:blipFill>
        <p:spPr>
          <a:xfrm flipH="1">
            <a:off x="2514600" y="2343150"/>
            <a:ext cx="763210" cy="1076384"/>
          </a:xfrm>
          <a:prstGeom prst="rect">
            <a:avLst/>
          </a:prstGeom>
        </p:spPr>
      </p:pic>
    </p:spTree>
    <p:extLst>
      <p:ext uri="{BB962C8B-B14F-4D97-AF65-F5344CB8AC3E}">
        <p14:creationId xmlns:p14="http://schemas.microsoft.com/office/powerpoint/2010/main" val="463812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nvGraphicFramePr>
        <p:xfrm>
          <a:off x="533400" y="514350"/>
          <a:ext cx="8311461" cy="4478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p:nvPr/>
        </p:nvSpPr>
        <p:spPr>
          <a:xfrm>
            <a:off x="2819400" y="133350"/>
            <a:ext cx="4241516" cy="400110"/>
          </a:xfrm>
          <a:prstGeom prst="rect">
            <a:avLst/>
          </a:prstGeom>
          <a:noFill/>
        </p:spPr>
        <p:txBody>
          <a:bodyPr wrap="none" rtlCol="0">
            <a:spAutoFit/>
          </a:bodyPr>
          <a:lstStyle/>
          <a:p>
            <a:r>
              <a:rPr lang="en-US" sz="2000" b="1" dirty="0"/>
              <a:t>Management </a:t>
            </a:r>
            <a:r>
              <a:rPr lang="en-US" sz="2000" b="1" dirty="0">
                <a:solidFill>
                  <a:schemeClr val="accent1"/>
                </a:solidFill>
                <a:latin typeface="Noto Sans" panose="020B0502040504020204" pitchFamily="34"/>
                <a:ea typeface="Noto Sans" panose="020B0502040504020204" pitchFamily="34"/>
                <a:cs typeface="Noto Sans" panose="020B0502040504020204" pitchFamily="34"/>
              </a:rPr>
              <a:t>Team </a:t>
            </a:r>
            <a:r>
              <a:rPr lang="en-US" sz="2000" b="1" dirty="0"/>
              <a:t>and </a:t>
            </a:r>
            <a:r>
              <a:rPr lang="en-US" sz="2000" b="1" dirty="0">
                <a:solidFill>
                  <a:schemeClr val="accent1"/>
                </a:solidFill>
                <a:latin typeface="Noto Sans" panose="020B0502040504020204" pitchFamily="34"/>
                <a:ea typeface="Noto Sans" panose="020B0502040504020204" pitchFamily="34"/>
                <a:cs typeface="Noto Sans" panose="020B0502040504020204" pitchFamily="34"/>
              </a:rPr>
              <a:t>Founders</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8;p43"/>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3E516C"/>
                </a:solidFill>
              </a:rPr>
              <a:pPr marL="0" lvl="0" indent="0" algn="l" rtl="0">
                <a:spcBef>
                  <a:spcPts val="0"/>
                </a:spcBef>
                <a:spcAft>
                  <a:spcPts val="0"/>
                </a:spcAft>
                <a:buClr>
                  <a:srgbClr val="000000"/>
                </a:buClr>
                <a:buSzPts val="1100"/>
                <a:buFont typeface="Arial"/>
                <a:buNone/>
              </a:pPr>
              <a:t>30</a:t>
            </a:fld>
            <a:endParaRPr>
              <a:solidFill>
                <a:srgbClr val="3E516C"/>
              </a:solidFill>
            </a:endParaRPr>
          </a:p>
        </p:txBody>
      </p:sp>
      <p:pic>
        <p:nvPicPr>
          <p:cNvPr id="4" name="Picture 2" descr="Image result for SBI"/>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10" y="1142990"/>
            <a:ext cx="1680668" cy="1268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64" y="1643056"/>
            <a:ext cx="2282455" cy="510047"/>
          </a:xfrm>
          <a:prstGeom prst="rect">
            <a:avLst/>
          </a:prstGeom>
          <a:solidFill>
            <a:schemeClr val="tx1"/>
          </a:solidFill>
          <a:ln>
            <a:noFill/>
          </a:ln>
        </p:spPr>
      </p:pic>
      <p:pic>
        <p:nvPicPr>
          <p:cNvPr id="6" name="Picture 5" descr="Image result for johnson and johns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8926" y="2714626"/>
            <a:ext cx="2925626" cy="22225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alchemysolutions.net/sites/all/themes/lexus_zymphonies_the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16" y="3286130"/>
            <a:ext cx="1592172" cy="7434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yber security malaysia"/>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1802" y="1714494"/>
            <a:ext cx="3200400" cy="440055"/>
          </a:xfrm>
          <a:prstGeom prst="rect">
            <a:avLst/>
          </a:prstGeom>
          <a:noFill/>
          <a:ln>
            <a:noFill/>
          </a:ln>
        </p:spPr>
      </p:pic>
      <p:pic>
        <p:nvPicPr>
          <p:cNvPr id="9" name="Picture 2" descr="DGCIS EXIM – Apps on Google Play"/>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608" y="2449377"/>
            <a:ext cx="48768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900" y="4821496"/>
            <a:ext cx="862972" cy="322004"/>
          </a:xfrm>
          <a:prstGeom prst="rect">
            <a:avLst/>
          </a:prstGeom>
        </p:spPr>
      </p:pic>
      <p:sp>
        <p:nvSpPr>
          <p:cNvPr id="11" name="Google Shape;583;p43"/>
          <p:cNvSpPr txBox="1">
            <a:spLocks/>
          </p:cNvSpPr>
          <p:nvPr/>
        </p:nvSpPr>
        <p:spPr>
          <a:xfrm>
            <a:off x="1483244" y="483518"/>
            <a:ext cx="7092142" cy="594000"/>
          </a:xfrm>
          <a:prstGeom prst="rect">
            <a:avLst/>
          </a:prstGeom>
          <a:solidFill>
            <a:schemeClr val="bg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14256"/>
              </a:buClr>
              <a:buSzPts val="2400"/>
              <a:buFont typeface="Montserrat"/>
              <a:buNone/>
              <a:defRPr sz="2400" b="0" i="0" u="none" strike="noStrike" cap="none">
                <a:solidFill>
                  <a:srgbClr val="314256"/>
                </a:solidFill>
                <a:latin typeface="Montserrat"/>
                <a:ea typeface="Montserrat"/>
                <a:cs typeface="Montserrat"/>
                <a:sym typeface="Montserrat"/>
              </a:defRPr>
            </a:lvl1pPr>
            <a:lvl2pPr marR="0" lvl="1"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2pPr>
            <a:lvl3pPr marR="0" lvl="2"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3pPr>
            <a:lvl4pPr marR="0" lvl="3"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4pPr>
            <a:lvl5pPr marR="0" lvl="4"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5pPr>
            <a:lvl6pPr marR="0" lvl="5"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6pPr>
            <a:lvl7pPr marR="0" lvl="6"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7pPr>
            <a:lvl8pPr marR="0" lvl="7"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8pPr>
            <a:lvl9pPr marR="0" lvl="8"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9pPr>
          </a:lstStyle>
          <a:p>
            <a:r>
              <a:rPr lang="en-IN" sz="3200" b="1" dirty="0">
                <a:solidFill>
                  <a:schemeClr val="tx1"/>
                </a:solidFill>
                <a:latin typeface="Nato sans"/>
                <a:sym typeface="Montserrat Light"/>
              </a:rPr>
              <a:t>OUR</a:t>
            </a:r>
            <a:r>
              <a:rPr lang="en-IN" sz="3200" dirty="0">
                <a:solidFill>
                  <a:srgbClr val="3E516C"/>
                </a:solidFill>
                <a:latin typeface="Nato sans"/>
                <a:sym typeface="Montserrat Light"/>
              </a:rPr>
              <a:t> </a:t>
            </a:r>
            <a:r>
              <a:rPr lang="en-IN" sz="3200" b="1" dirty="0">
                <a:solidFill>
                  <a:schemeClr val="accent1"/>
                </a:solidFill>
                <a:latin typeface="Nato sans"/>
                <a:sym typeface="Montserrat Light"/>
              </a:rPr>
              <a:t>CLIENTS</a:t>
            </a:r>
            <a:endParaRPr lang="en-IN" sz="3200" b="1" dirty="0">
              <a:solidFill>
                <a:schemeClr val="accent1"/>
              </a:solidFill>
              <a:latin typeface="Nato sans"/>
            </a:endParaRP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488127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1"/>
          <p:cNvPicPr>
            <a:picLocks noChangeAspect="1"/>
          </p:cNvPicPr>
          <p:nvPr/>
        </p:nvPicPr>
        <p:blipFill rotWithShape="1">
          <a:blip r:embed="rId2" cstate="print">
            <a:clrChange>
              <a:clrFrom>
                <a:srgbClr val="FFFFFF"/>
              </a:clrFrom>
              <a:clrTo>
                <a:srgbClr val="FFFFFF">
                  <a:alpha val="0"/>
                </a:srgbClr>
              </a:clrTo>
            </a:clrChange>
          </a:blip>
          <a:srcRect t="5574" r="5397" b="12816"/>
          <a:stretch/>
        </p:blipFill>
        <p:spPr>
          <a:xfrm>
            <a:off x="971600" y="665665"/>
            <a:ext cx="7622297" cy="4248764"/>
          </a:xfrm>
          <a:prstGeom prst="rect">
            <a:avLst/>
          </a:prstGeom>
        </p:spPr>
      </p:pic>
      <p:sp>
        <p:nvSpPr>
          <p:cNvPr id="4" name="Rectangle 3"/>
          <p:cNvSpPr/>
          <p:nvPr/>
        </p:nvSpPr>
        <p:spPr>
          <a:xfrm>
            <a:off x="1835696" y="12034"/>
            <a:ext cx="5767307" cy="584775"/>
          </a:xfrm>
          <a:prstGeom prst="rect">
            <a:avLst/>
          </a:prstGeom>
          <a:noFill/>
        </p:spPr>
        <p:txBody>
          <a:bodyPr wrap="square">
            <a:spAutoFit/>
          </a:bodyPr>
          <a:lstStyle/>
          <a:p>
            <a:r>
              <a:rPr lang="es" sz="3200" b="1" dirty="0">
                <a:solidFill>
                  <a:schemeClr val="tx1"/>
                </a:solidFill>
                <a:latin typeface="Nato sans"/>
                <a:sym typeface="Montserrat Light"/>
              </a:rPr>
              <a:t>OUR</a:t>
            </a:r>
            <a:r>
              <a:rPr lang="es" sz="3200" dirty="0">
                <a:solidFill>
                  <a:srgbClr val="3E516C"/>
                </a:solidFill>
                <a:latin typeface="Nato sans"/>
                <a:sym typeface="Montserrat Light"/>
              </a:rPr>
              <a:t> </a:t>
            </a:r>
            <a:r>
              <a:rPr lang="es" sz="3200" b="1" dirty="0">
                <a:solidFill>
                  <a:schemeClr val="accent1"/>
                </a:solidFill>
                <a:latin typeface="Nato sans"/>
                <a:sym typeface="Montserrat Light"/>
              </a:rPr>
              <a:t>GLOBAL PRESENCE</a:t>
            </a:r>
            <a:endParaRPr lang="en-IN"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900" y="4821496"/>
            <a:ext cx="862972" cy="322004"/>
          </a:xfrm>
          <a:prstGeom prst="rect">
            <a:avLst/>
          </a:prstGeom>
        </p:spPr>
      </p:pic>
      <p:sp>
        <p:nvSpPr>
          <p:cNvPr id="6" name="Rectangle 5"/>
          <p:cNvSpPr/>
          <p:nvPr/>
        </p:nvSpPr>
        <p:spPr>
          <a:xfrm>
            <a:off x="1835696" y="596809"/>
            <a:ext cx="288032" cy="318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2725601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5696" y="596809"/>
            <a:ext cx="288032" cy="318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814112" y="1473069"/>
            <a:ext cx="4572000" cy="369332"/>
          </a:xfrm>
          <a:prstGeom prst="rect">
            <a:avLst/>
          </a:prstGeom>
        </p:spPr>
        <p:txBody>
          <a:bodyPr>
            <a:spAutoFit/>
          </a:bodyPr>
          <a:lstStyle/>
          <a:p>
            <a:r>
              <a:rPr lang="en-IN" b="1" dirty="0"/>
              <a:t>+91-33-4000-3881</a:t>
            </a:r>
            <a:endParaRPr lang="en-IN" dirty="0"/>
          </a:p>
        </p:txBody>
      </p:sp>
      <p:sp>
        <p:nvSpPr>
          <p:cNvPr id="6" name="Freeform 25">
            <a:extLst>
              <a:ext uri="{FF2B5EF4-FFF2-40B4-BE49-F238E27FC236}">
                <a16:creationId xmlns:a16="http://schemas.microsoft.com/office/drawing/2014/main" id="{52653AAD-F59A-4C20-BF05-4A3FA890E738}"/>
              </a:ext>
            </a:extLst>
          </p:cNvPr>
          <p:cNvSpPr/>
          <p:nvPr/>
        </p:nvSpPr>
        <p:spPr>
          <a:xfrm>
            <a:off x="2520700" y="1473069"/>
            <a:ext cx="293412" cy="369332"/>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endParaRPr lang="ko-KR" altLang="en-US">
              <a:solidFill>
                <a:prstClr val="white"/>
              </a:solidFill>
            </a:endParaRPr>
          </a:p>
        </p:txBody>
      </p:sp>
      <p:sp>
        <p:nvSpPr>
          <p:cNvPr id="7" name="Block Arc 6">
            <a:extLst>
              <a:ext uri="{FF2B5EF4-FFF2-40B4-BE49-F238E27FC236}">
                <a16:creationId xmlns:a16="http://schemas.microsoft.com/office/drawing/2014/main" id="{DF8662F8-AF2F-4891-8C79-EA211BF48497}"/>
              </a:ext>
            </a:extLst>
          </p:cNvPr>
          <p:cNvSpPr/>
          <p:nvPr/>
        </p:nvSpPr>
        <p:spPr>
          <a:xfrm>
            <a:off x="2498950" y="2187244"/>
            <a:ext cx="331940" cy="446941"/>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endParaRPr>
          </a:p>
        </p:txBody>
      </p:sp>
      <p:sp>
        <p:nvSpPr>
          <p:cNvPr id="8" name="Rectangle 7"/>
          <p:cNvSpPr/>
          <p:nvPr/>
        </p:nvSpPr>
        <p:spPr>
          <a:xfrm>
            <a:off x="2906391" y="2226048"/>
            <a:ext cx="4572000" cy="369332"/>
          </a:xfrm>
          <a:prstGeom prst="rect">
            <a:avLst/>
          </a:prstGeom>
        </p:spPr>
        <p:txBody>
          <a:bodyPr>
            <a:spAutoFit/>
          </a:bodyPr>
          <a:lstStyle/>
          <a:p>
            <a:r>
              <a:rPr lang="en-IN" b="1" dirty="0"/>
              <a:t>info@sky-bits.com</a:t>
            </a:r>
            <a:endParaRPr lang="en-IN" dirty="0"/>
          </a:p>
        </p:txBody>
      </p:sp>
      <p:sp>
        <p:nvSpPr>
          <p:cNvPr id="9" name="Rectangle 8"/>
          <p:cNvSpPr/>
          <p:nvPr/>
        </p:nvSpPr>
        <p:spPr>
          <a:xfrm>
            <a:off x="2906391" y="2866449"/>
            <a:ext cx="4572000" cy="646331"/>
          </a:xfrm>
          <a:prstGeom prst="rect">
            <a:avLst/>
          </a:prstGeom>
        </p:spPr>
        <p:txBody>
          <a:bodyPr>
            <a:spAutoFit/>
          </a:bodyPr>
          <a:lstStyle/>
          <a:p>
            <a:r>
              <a:rPr lang="en-US" dirty="0"/>
              <a:t>1416 DLF Galleria, Action Area 1B,</a:t>
            </a:r>
            <a:br>
              <a:rPr lang="en-US" dirty="0"/>
            </a:br>
            <a:r>
              <a:rPr lang="en-US" dirty="0"/>
              <a:t>New Town, Kolkata 700156, India</a:t>
            </a:r>
            <a:endParaRPr lang="en-IN" dirty="0"/>
          </a:p>
        </p:txBody>
      </p:sp>
      <p:sp>
        <p:nvSpPr>
          <p:cNvPr id="10" name="Teardrop 6">
            <a:extLst>
              <a:ext uri="{FF2B5EF4-FFF2-40B4-BE49-F238E27FC236}">
                <a16:creationId xmlns:a16="http://schemas.microsoft.com/office/drawing/2014/main" id="{6BDA1558-D62F-4645-A840-39296F18384D}"/>
              </a:ext>
            </a:extLst>
          </p:cNvPr>
          <p:cNvSpPr/>
          <p:nvPr/>
        </p:nvSpPr>
        <p:spPr>
          <a:xfrm rot="8100000">
            <a:off x="2481693" y="2972389"/>
            <a:ext cx="396660" cy="39086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endParaRPr lang="ko-KR" altLang="en-US">
              <a:solidFill>
                <a:prstClr val="white"/>
              </a:solidFill>
            </a:endParaRPr>
          </a:p>
        </p:txBody>
      </p:sp>
      <p:sp>
        <p:nvSpPr>
          <p:cNvPr id="11" name="Rectangle 10"/>
          <p:cNvSpPr/>
          <p:nvPr/>
        </p:nvSpPr>
        <p:spPr>
          <a:xfrm>
            <a:off x="2408413" y="3776277"/>
            <a:ext cx="2472152" cy="307777"/>
          </a:xfrm>
          <a:prstGeom prst="rect">
            <a:avLst/>
          </a:prstGeom>
        </p:spPr>
        <p:txBody>
          <a:bodyPr wrap="none">
            <a:spAutoFit/>
          </a:bodyPr>
          <a:lstStyle/>
          <a:p>
            <a:r>
              <a:rPr lang="en-US" b="1" dirty="0">
                <a:solidFill>
                  <a:schemeClr val="accent1">
                    <a:lumMod val="75000"/>
                  </a:schemeClr>
                </a:solidFill>
              </a:rPr>
              <a:t>Visit us </a:t>
            </a:r>
            <a:r>
              <a:rPr lang="en-US" b="1" dirty="0"/>
              <a:t>: </a:t>
            </a:r>
            <a:r>
              <a:rPr lang="en-IN" dirty="0">
                <a:solidFill>
                  <a:schemeClr val="accent1"/>
                </a:solidFill>
                <a:hlinkClick r:id="rId2"/>
              </a:rPr>
              <a:t>http://sky-bits.com/</a:t>
            </a:r>
            <a:endParaRPr lang="en-IN" dirty="0">
              <a:solidFill>
                <a:schemeClr val="accent1"/>
              </a:solidFill>
            </a:endParaRPr>
          </a:p>
        </p:txBody>
      </p:sp>
      <p:sp>
        <p:nvSpPr>
          <p:cNvPr id="12" name="Rectangle 11"/>
          <p:cNvSpPr/>
          <p:nvPr/>
        </p:nvSpPr>
        <p:spPr>
          <a:xfrm>
            <a:off x="2357422" y="571486"/>
            <a:ext cx="2874505" cy="584775"/>
          </a:xfrm>
          <a:prstGeom prst="rect">
            <a:avLst/>
          </a:prstGeom>
        </p:spPr>
        <p:txBody>
          <a:bodyPr wrap="none">
            <a:spAutoFit/>
          </a:bodyPr>
          <a:lstStyle/>
          <a:p>
            <a:r>
              <a:rPr lang="es" sz="3200" b="1" dirty="0">
                <a:solidFill>
                  <a:schemeClr val="tx1"/>
                </a:solidFill>
                <a:latin typeface="Nato sans"/>
                <a:sym typeface="Montserrat Light"/>
              </a:rPr>
              <a:t>CONTACT </a:t>
            </a:r>
            <a:r>
              <a:rPr lang="es" sz="3200" b="1" dirty="0">
                <a:solidFill>
                  <a:schemeClr val="accent1"/>
                </a:solidFill>
                <a:latin typeface="Nato sans"/>
                <a:sym typeface="Montserrat Light"/>
              </a:rPr>
              <a:t>US</a:t>
            </a:r>
            <a:endParaRPr lang="en-IN" sz="3200" dirty="0">
              <a:solidFill>
                <a:schemeClr val="accent1"/>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3358843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685800" y="72738"/>
          <a:ext cx="7865918" cy="5070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8;p1"/>
          <p:cNvPicPr preferRelativeResize="0"/>
          <p:nvPr/>
        </p:nvPicPr>
        <p:blipFill rotWithShape="1">
          <a:blip r:embed="rId2">
            <a:alphaModFix/>
          </a:blip>
          <a:srcRect/>
          <a:stretch/>
        </p:blipFill>
        <p:spPr>
          <a:xfrm>
            <a:off x="4921812" y="788533"/>
            <a:ext cx="518106" cy="525839"/>
          </a:xfrm>
          <a:prstGeom prst="rect">
            <a:avLst/>
          </a:prstGeom>
          <a:noFill/>
          <a:ln>
            <a:noFill/>
          </a:ln>
        </p:spPr>
      </p:pic>
      <p:pic>
        <p:nvPicPr>
          <p:cNvPr id="5" name="Google Shape;139;p1"/>
          <p:cNvPicPr preferRelativeResize="0"/>
          <p:nvPr/>
        </p:nvPicPr>
        <p:blipFill rotWithShape="1">
          <a:blip r:embed="rId3">
            <a:alphaModFix/>
          </a:blip>
          <a:srcRect/>
          <a:stretch/>
        </p:blipFill>
        <p:spPr>
          <a:xfrm>
            <a:off x="5042012" y="766877"/>
            <a:ext cx="277705" cy="318474"/>
          </a:xfrm>
          <a:prstGeom prst="rect">
            <a:avLst/>
          </a:prstGeom>
          <a:noFill/>
          <a:ln>
            <a:noFill/>
          </a:ln>
        </p:spPr>
      </p:pic>
      <p:pic>
        <p:nvPicPr>
          <p:cNvPr id="6" name="Google Shape;140;p1"/>
          <p:cNvPicPr preferRelativeResize="0"/>
          <p:nvPr/>
        </p:nvPicPr>
        <p:blipFill rotWithShape="1">
          <a:blip r:embed="rId4">
            <a:alphaModFix/>
          </a:blip>
          <a:srcRect/>
          <a:stretch/>
        </p:blipFill>
        <p:spPr>
          <a:xfrm>
            <a:off x="2275824" y="2055803"/>
            <a:ext cx="848535" cy="664876"/>
          </a:xfrm>
          <a:prstGeom prst="rect">
            <a:avLst/>
          </a:prstGeom>
          <a:noFill/>
          <a:ln>
            <a:noFill/>
          </a:ln>
        </p:spPr>
      </p:pic>
      <p:pic>
        <p:nvPicPr>
          <p:cNvPr id="7" name="Google Shape;141;p1"/>
          <p:cNvPicPr preferRelativeResize="0"/>
          <p:nvPr/>
        </p:nvPicPr>
        <p:blipFill rotWithShape="1">
          <a:blip r:embed="rId5">
            <a:clrChange>
              <a:clrFrom>
                <a:srgbClr val="000000">
                  <a:alpha val="0"/>
                </a:srgbClr>
              </a:clrFrom>
              <a:clrTo>
                <a:srgbClr val="000000">
                  <a:alpha val="0"/>
                </a:srgbClr>
              </a:clrTo>
            </a:clrChange>
            <a:alphaModFix/>
          </a:blip>
          <a:srcRect/>
          <a:stretch/>
        </p:blipFill>
        <p:spPr>
          <a:xfrm>
            <a:off x="6979988" y="2074091"/>
            <a:ext cx="1232096" cy="878364"/>
          </a:xfrm>
          <a:prstGeom prst="rect">
            <a:avLst/>
          </a:prstGeom>
          <a:noFill/>
          <a:ln>
            <a:noFill/>
          </a:ln>
        </p:spPr>
      </p:pic>
      <p:sp>
        <p:nvSpPr>
          <p:cNvPr id="8" name="Google Shape;142;p1"/>
          <p:cNvSpPr/>
          <p:nvPr/>
        </p:nvSpPr>
        <p:spPr>
          <a:xfrm>
            <a:off x="2048942" y="2793222"/>
            <a:ext cx="1302300" cy="20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i="0" u="none" strike="noStrike" cap="none" dirty="0">
                <a:solidFill>
                  <a:schemeClr val="tx1"/>
                </a:solidFill>
                <a:latin typeface="Calibri"/>
                <a:ea typeface="Calibri"/>
                <a:cs typeface="Calibri"/>
                <a:sym typeface="Calibri"/>
              </a:rPr>
              <a:t>Deep Learning</a:t>
            </a:r>
            <a:endParaRPr sz="1600" i="0" u="none" strike="noStrike" cap="none" dirty="0">
              <a:solidFill>
                <a:schemeClr val="tx1"/>
              </a:solidFill>
              <a:latin typeface="Arial"/>
              <a:ea typeface="Arial"/>
              <a:cs typeface="Arial"/>
              <a:sym typeface="Arial"/>
            </a:endParaRPr>
          </a:p>
        </p:txBody>
      </p:sp>
      <p:sp>
        <p:nvSpPr>
          <p:cNvPr id="9" name="Google Shape;143;p1"/>
          <p:cNvSpPr/>
          <p:nvPr/>
        </p:nvSpPr>
        <p:spPr>
          <a:xfrm>
            <a:off x="4532329" y="2720679"/>
            <a:ext cx="1591500" cy="20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a:ea typeface="Calibri"/>
                <a:cs typeface="Calibri"/>
                <a:sym typeface="Calibri"/>
              </a:rPr>
              <a:t>Statistical Analysis</a:t>
            </a:r>
            <a:endParaRPr sz="1600" b="0" i="0" u="none" strike="noStrike" cap="none" dirty="0">
              <a:solidFill>
                <a:schemeClr val="tx1"/>
              </a:solidFill>
              <a:latin typeface="Arial"/>
              <a:ea typeface="Arial"/>
              <a:cs typeface="Arial"/>
              <a:sym typeface="Arial"/>
            </a:endParaRPr>
          </a:p>
        </p:txBody>
      </p:sp>
      <p:sp>
        <p:nvSpPr>
          <p:cNvPr id="10" name="Google Shape;144;p1"/>
          <p:cNvSpPr/>
          <p:nvPr/>
        </p:nvSpPr>
        <p:spPr>
          <a:xfrm>
            <a:off x="7092003" y="3114269"/>
            <a:ext cx="1509300" cy="36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Mobile Computing </a:t>
            </a:r>
            <a:endParaRPr sz="1600" b="0" i="0" u="none" strike="noStrike" cap="none" dirty="0">
              <a:solidFill>
                <a:schemeClr val="tx1"/>
              </a:solidFill>
              <a:latin typeface="Calibri" pitchFamily="34" charset="0"/>
              <a:cs typeface="Calibri" pitchFamily="34" charset="0"/>
              <a:sym typeface="Arial"/>
            </a:endParaRPr>
          </a:p>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and eLearning</a:t>
            </a:r>
            <a:endParaRPr sz="1600" b="0" i="0" u="none" strike="noStrike" cap="none" dirty="0">
              <a:solidFill>
                <a:schemeClr val="tx1"/>
              </a:solidFill>
              <a:latin typeface="Calibri" pitchFamily="34" charset="0"/>
              <a:cs typeface="Calibri" pitchFamily="34" charset="0"/>
              <a:sym typeface="Arial"/>
            </a:endParaRPr>
          </a:p>
        </p:txBody>
      </p:sp>
      <p:sp>
        <p:nvSpPr>
          <p:cNvPr id="11" name="Google Shape;145;p1"/>
          <p:cNvSpPr/>
          <p:nvPr/>
        </p:nvSpPr>
        <p:spPr>
          <a:xfrm>
            <a:off x="251520" y="4627301"/>
            <a:ext cx="3429024" cy="36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Natural Language </a:t>
            </a:r>
          </a:p>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Processing</a:t>
            </a:r>
            <a:endParaRPr sz="1600" b="0" i="0" u="none" strike="noStrike" cap="none" dirty="0">
              <a:solidFill>
                <a:schemeClr val="tx1"/>
              </a:solidFill>
              <a:latin typeface="Calibri" pitchFamily="34" charset="0"/>
              <a:cs typeface="Calibri" pitchFamily="34" charset="0"/>
              <a:sym typeface="Arial"/>
            </a:endParaRPr>
          </a:p>
        </p:txBody>
      </p:sp>
      <p:sp>
        <p:nvSpPr>
          <p:cNvPr id="12" name="Google Shape;146;p1"/>
          <p:cNvSpPr/>
          <p:nvPr/>
        </p:nvSpPr>
        <p:spPr>
          <a:xfrm>
            <a:off x="2700092" y="4665662"/>
            <a:ext cx="2000264" cy="35719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a:ea typeface="Calibri"/>
                <a:cs typeface="Calibri"/>
                <a:sym typeface="Calibri"/>
              </a:rPr>
              <a:t>Image Processing</a:t>
            </a:r>
            <a:endParaRPr sz="1600" b="0" i="0" u="none" strike="noStrike" cap="none" dirty="0">
              <a:solidFill>
                <a:schemeClr val="tx1"/>
              </a:solidFill>
              <a:latin typeface="Arial"/>
              <a:ea typeface="Arial"/>
              <a:cs typeface="Arial"/>
              <a:sym typeface="Arial"/>
            </a:endParaRPr>
          </a:p>
        </p:txBody>
      </p:sp>
      <p:sp>
        <p:nvSpPr>
          <p:cNvPr id="13" name="Google Shape;147;p1"/>
          <p:cNvSpPr/>
          <p:nvPr/>
        </p:nvSpPr>
        <p:spPr>
          <a:xfrm>
            <a:off x="4075994" y="2644246"/>
            <a:ext cx="2731800" cy="67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14" name="Google Shape;148;p1"/>
          <p:cNvCxnSpPr/>
          <p:nvPr/>
        </p:nvCxnSpPr>
        <p:spPr>
          <a:xfrm flipH="1">
            <a:off x="2699792"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5" name="Google Shape;149;p1"/>
          <p:cNvCxnSpPr/>
          <p:nvPr/>
        </p:nvCxnSpPr>
        <p:spPr>
          <a:xfrm flipH="1">
            <a:off x="5246110"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6" name="Google Shape;150;p1"/>
          <p:cNvCxnSpPr/>
          <p:nvPr/>
        </p:nvCxnSpPr>
        <p:spPr>
          <a:xfrm flipH="1">
            <a:off x="7596036"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7" name="Google Shape;151;p1"/>
          <p:cNvCxnSpPr/>
          <p:nvPr/>
        </p:nvCxnSpPr>
        <p:spPr>
          <a:xfrm>
            <a:off x="2700092" y="1480406"/>
            <a:ext cx="4896244" cy="0"/>
          </a:xfrm>
          <a:prstGeom prst="straightConnector1">
            <a:avLst/>
          </a:prstGeom>
          <a:noFill/>
          <a:ln w="38100" cap="flat" cmpd="sng">
            <a:solidFill>
              <a:srgbClr val="000000"/>
            </a:solidFill>
            <a:prstDash val="dash"/>
            <a:round/>
            <a:headEnd type="none" w="sm" len="sm"/>
            <a:tailEnd type="none" w="sm" len="sm"/>
          </a:ln>
        </p:spPr>
      </p:cxnSp>
      <p:cxnSp>
        <p:nvCxnSpPr>
          <p:cNvPr id="18" name="Google Shape;152;p1"/>
          <p:cNvCxnSpPr/>
          <p:nvPr/>
        </p:nvCxnSpPr>
        <p:spPr>
          <a:xfrm rot="10800000">
            <a:off x="1840947" y="3647349"/>
            <a:ext cx="1714512" cy="1588"/>
          </a:xfrm>
          <a:prstGeom prst="straightConnector1">
            <a:avLst/>
          </a:prstGeom>
          <a:noFill/>
          <a:ln w="38100" cap="flat" cmpd="sng">
            <a:solidFill>
              <a:srgbClr val="000000"/>
            </a:solidFill>
            <a:prstDash val="dash"/>
            <a:round/>
            <a:headEnd type="none" w="sm" len="sm"/>
            <a:tailEnd type="none" w="sm" len="sm"/>
          </a:ln>
        </p:spPr>
      </p:cxnSp>
      <p:cxnSp>
        <p:nvCxnSpPr>
          <p:cNvPr id="19" name="Google Shape;153;p1"/>
          <p:cNvCxnSpPr/>
          <p:nvPr/>
        </p:nvCxnSpPr>
        <p:spPr>
          <a:xfrm rot="5400000">
            <a:off x="3341295" y="3872657"/>
            <a:ext cx="428628" cy="300"/>
          </a:xfrm>
          <a:prstGeom prst="straightConnector1">
            <a:avLst/>
          </a:prstGeom>
          <a:noFill/>
          <a:ln w="38100" cap="flat" cmpd="sng">
            <a:solidFill>
              <a:srgbClr val="000000"/>
            </a:solidFill>
            <a:prstDash val="dash"/>
            <a:round/>
            <a:headEnd type="none" w="sm" len="sm"/>
            <a:tailEnd type="stealth" w="med" len="med"/>
          </a:ln>
        </p:spPr>
      </p:cxnSp>
      <p:cxnSp>
        <p:nvCxnSpPr>
          <p:cNvPr id="20" name="Google Shape;154;p1"/>
          <p:cNvCxnSpPr/>
          <p:nvPr/>
        </p:nvCxnSpPr>
        <p:spPr>
          <a:xfrm rot="5400000">
            <a:off x="1686794" y="3841684"/>
            <a:ext cx="380400" cy="14018"/>
          </a:xfrm>
          <a:prstGeom prst="straightConnector1">
            <a:avLst/>
          </a:prstGeom>
          <a:noFill/>
          <a:ln w="38100" cap="flat" cmpd="sng">
            <a:solidFill>
              <a:srgbClr val="000000"/>
            </a:solidFill>
            <a:prstDash val="dash"/>
            <a:round/>
            <a:headEnd type="none" w="sm" len="sm"/>
            <a:tailEnd type="stealth" w="med" len="med"/>
          </a:ln>
        </p:spPr>
      </p:cxnSp>
      <p:cxnSp>
        <p:nvCxnSpPr>
          <p:cNvPr id="21" name="Google Shape;155;p1"/>
          <p:cNvCxnSpPr/>
          <p:nvPr/>
        </p:nvCxnSpPr>
        <p:spPr>
          <a:xfrm rot="5400000">
            <a:off x="2556121" y="3493250"/>
            <a:ext cx="285752" cy="1588"/>
          </a:xfrm>
          <a:prstGeom prst="straightConnector1">
            <a:avLst/>
          </a:prstGeom>
          <a:noFill/>
          <a:ln w="38100" cap="flat" cmpd="sng">
            <a:solidFill>
              <a:srgbClr val="000000"/>
            </a:solidFill>
            <a:prstDash val="dash"/>
            <a:round/>
            <a:headEnd type="none" w="sm" len="sm"/>
            <a:tailEnd type="stealth" w="med" len="med"/>
          </a:ln>
        </p:spPr>
      </p:cxnSp>
      <p:pic>
        <p:nvPicPr>
          <p:cNvPr id="22" name="Google Shape;156;p1"/>
          <p:cNvPicPr preferRelativeResize="0"/>
          <p:nvPr/>
        </p:nvPicPr>
        <p:blipFill>
          <a:blip r:embed="rId6">
            <a:alphaModFix/>
          </a:blip>
          <a:stretch>
            <a:fillRect/>
          </a:stretch>
        </p:blipFill>
        <p:spPr>
          <a:xfrm>
            <a:off x="5012143" y="2057434"/>
            <a:ext cx="631873" cy="663245"/>
          </a:xfrm>
          <a:prstGeom prst="rect">
            <a:avLst/>
          </a:prstGeom>
          <a:noFill/>
          <a:ln>
            <a:noFill/>
          </a:ln>
        </p:spPr>
      </p:pic>
      <p:pic>
        <p:nvPicPr>
          <p:cNvPr id="23" name="Google Shape;157;p1"/>
          <p:cNvPicPr preferRelativeResize="0"/>
          <p:nvPr/>
        </p:nvPicPr>
        <p:blipFill rotWithShape="1">
          <a:blip r:embed="rId7">
            <a:alphaModFix/>
          </a:blip>
          <a:srcRect l="-8318"/>
          <a:stretch/>
        </p:blipFill>
        <p:spPr>
          <a:xfrm>
            <a:off x="3118724" y="4087121"/>
            <a:ext cx="873469" cy="578541"/>
          </a:xfrm>
          <a:prstGeom prst="rect">
            <a:avLst/>
          </a:prstGeom>
          <a:noFill/>
          <a:ln>
            <a:noFill/>
          </a:ln>
        </p:spPr>
      </p:pic>
      <p:pic>
        <p:nvPicPr>
          <p:cNvPr id="24" name="Google Shape;158;p1"/>
          <p:cNvPicPr preferRelativeResize="0"/>
          <p:nvPr/>
        </p:nvPicPr>
        <p:blipFill>
          <a:blip r:embed="rId8">
            <a:alphaModFix/>
          </a:blip>
          <a:stretch>
            <a:fillRect/>
          </a:stretch>
        </p:blipFill>
        <p:spPr>
          <a:xfrm>
            <a:off x="1525009" y="4050901"/>
            <a:ext cx="631874" cy="536402"/>
          </a:xfrm>
          <a:prstGeom prst="rect">
            <a:avLst/>
          </a:prstGeom>
          <a:noFill/>
          <a:ln>
            <a:noFill/>
          </a:ln>
        </p:spPr>
      </p:pic>
      <p:sp>
        <p:nvSpPr>
          <p:cNvPr id="35" name="TextBox 34">
            <a:extLst>
              <a:ext uri="{FF2B5EF4-FFF2-40B4-BE49-F238E27FC236}">
                <a16:creationId xmlns:a16="http://schemas.microsoft.com/office/drawing/2014/main" id="{DB0A9C50-B290-4C30-A65A-9D7AB111D154}"/>
              </a:ext>
            </a:extLst>
          </p:cNvPr>
          <p:cNvSpPr txBox="1"/>
          <p:nvPr/>
        </p:nvSpPr>
        <p:spPr>
          <a:xfrm>
            <a:off x="2502933" y="47641"/>
            <a:ext cx="5764060"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Solution &amp;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Technologies</a:t>
            </a:r>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81;p50"/>
          <p:cNvSpPr/>
          <p:nvPr/>
        </p:nvSpPr>
        <p:spPr>
          <a:xfrm rot="16200000">
            <a:off x="5658256" y="2982262"/>
            <a:ext cx="1001575" cy="1054105"/>
          </a:xfrm>
          <a:custGeom>
            <a:avLst/>
            <a:gdLst/>
            <a:ahLst/>
            <a:cxnLst/>
            <a:rect l="l" t="t" r="r" b="b"/>
            <a:pathLst>
              <a:path w="18495" h="19465" extrusionOk="0">
                <a:moveTo>
                  <a:pt x="11650" y="0"/>
                </a:moveTo>
                <a:cubicBezTo>
                  <a:pt x="7914" y="0"/>
                  <a:pt x="4247" y="2140"/>
                  <a:pt x="2646" y="6022"/>
                </a:cubicBezTo>
                <a:cubicBezTo>
                  <a:pt x="0" y="12409"/>
                  <a:pt x="4704" y="19464"/>
                  <a:pt x="11626" y="19464"/>
                </a:cubicBezTo>
                <a:lnTo>
                  <a:pt x="16623" y="19464"/>
                </a:lnTo>
                <a:lnTo>
                  <a:pt x="16623" y="16578"/>
                </a:lnTo>
                <a:lnTo>
                  <a:pt x="11626" y="16578"/>
                </a:lnTo>
                <a:cubicBezTo>
                  <a:pt x="6735" y="16578"/>
                  <a:pt x="3421" y="11607"/>
                  <a:pt x="5292" y="7091"/>
                </a:cubicBezTo>
                <a:cubicBezTo>
                  <a:pt x="6422" y="4362"/>
                  <a:pt x="9005" y="2863"/>
                  <a:pt x="11633" y="2863"/>
                </a:cubicBezTo>
                <a:cubicBezTo>
                  <a:pt x="13356" y="2863"/>
                  <a:pt x="15098" y="3507"/>
                  <a:pt x="16463" y="4872"/>
                </a:cubicBezTo>
                <a:lnTo>
                  <a:pt x="18494" y="2841"/>
                </a:lnTo>
                <a:cubicBezTo>
                  <a:pt x="16553" y="911"/>
                  <a:pt x="14087" y="0"/>
                  <a:pt x="11650" y="0"/>
                </a:cubicBezTo>
                <a:close/>
              </a:path>
            </a:pathLst>
          </a:custGeom>
          <a:solidFill>
            <a:srgbClr val="FDD6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982;p50"/>
          <p:cNvGrpSpPr/>
          <p:nvPr/>
        </p:nvGrpSpPr>
        <p:grpSpPr>
          <a:xfrm>
            <a:off x="-29000" y="2115570"/>
            <a:ext cx="9202000" cy="1791800"/>
            <a:chOff x="-29000" y="2115570"/>
            <a:chExt cx="9202000" cy="1791800"/>
          </a:xfrm>
        </p:grpSpPr>
        <p:sp>
          <p:nvSpPr>
            <p:cNvPr id="29" name="Google Shape;983;p50"/>
            <p:cNvSpPr/>
            <p:nvPr/>
          </p:nvSpPr>
          <p:spPr>
            <a:xfrm>
              <a:off x="3246750" y="2997750"/>
              <a:ext cx="111050" cy="118850"/>
            </a:xfrm>
            <a:custGeom>
              <a:avLst/>
              <a:gdLst/>
              <a:ahLst/>
              <a:cxnLst/>
              <a:rect l="l" t="t" r="r" b="b"/>
              <a:pathLst>
                <a:path w="4442" h="4754" extrusionOk="0">
                  <a:moveTo>
                    <a:pt x="0" y="429"/>
                  </a:moveTo>
                  <a:lnTo>
                    <a:pt x="1481" y="4442"/>
                  </a:lnTo>
                  <a:lnTo>
                    <a:pt x="4442" y="4754"/>
                  </a:lnTo>
                  <a:lnTo>
                    <a:pt x="3390" y="0"/>
                  </a:lnTo>
                  <a:close/>
                </a:path>
              </a:pathLst>
            </a:custGeom>
            <a:solidFill>
              <a:srgbClr val="3E516C"/>
            </a:solidFill>
            <a:ln>
              <a:noFill/>
            </a:ln>
          </p:spPr>
        </p:sp>
        <p:sp>
          <p:nvSpPr>
            <p:cNvPr id="30" name="Google Shape;984;p50"/>
            <p:cNvSpPr/>
            <p:nvPr/>
          </p:nvSpPr>
          <p:spPr>
            <a:xfrm rot="-5400000">
              <a:off x="3169375" y="2929866"/>
              <a:ext cx="900254" cy="1054754"/>
            </a:xfrm>
            <a:custGeom>
              <a:avLst/>
              <a:gdLst/>
              <a:ahLst/>
              <a:cxnLst/>
              <a:rect l="l" t="t" r="r" b="b"/>
              <a:pathLst>
                <a:path w="16624" h="19477" extrusionOk="0">
                  <a:moveTo>
                    <a:pt x="9801" y="1"/>
                  </a:moveTo>
                  <a:cubicBezTo>
                    <a:pt x="4796" y="1"/>
                    <a:pt x="1" y="3877"/>
                    <a:pt x="1" y="9735"/>
                  </a:cubicBezTo>
                  <a:cubicBezTo>
                    <a:pt x="1" y="13664"/>
                    <a:pt x="2379" y="17218"/>
                    <a:pt x="6014" y="18741"/>
                  </a:cubicBezTo>
                  <a:cubicBezTo>
                    <a:pt x="7216" y="19236"/>
                    <a:pt x="8479" y="19477"/>
                    <a:pt x="9732" y="19477"/>
                  </a:cubicBezTo>
                  <a:cubicBezTo>
                    <a:pt x="12268" y="19477"/>
                    <a:pt x="14763" y="18491"/>
                    <a:pt x="16624" y="16630"/>
                  </a:cubicBezTo>
                  <a:lnTo>
                    <a:pt x="14593" y="14599"/>
                  </a:lnTo>
                  <a:cubicBezTo>
                    <a:pt x="13194" y="15989"/>
                    <a:pt x="11477" y="16612"/>
                    <a:pt x="9794" y="16612"/>
                  </a:cubicBezTo>
                  <a:cubicBezTo>
                    <a:pt x="6267" y="16612"/>
                    <a:pt x="2887" y="13878"/>
                    <a:pt x="2887" y="9735"/>
                  </a:cubicBezTo>
                  <a:cubicBezTo>
                    <a:pt x="2887" y="5612"/>
                    <a:pt x="6264" y="2872"/>
                    <a:pt x="9789" y="2872"/>
                  </a:cubicBezTo>
                  <a:cubicBezTo>
                    <a:pt x="11474" y="2872"/>
                    <a:pt x="13193" y="3498"/>
                    <a:pt x="14593" y="4898"/>
                  </a:cubicBezTo>
                  <a:lnTo>
                    <a:pt x="16624" y="2867"/>
                  </a:lnTo>
                  <a:cubicBezTo>
                    <a:pt x="14635" y="887"/>
                    <a:pt x="12194" y="1"/>
                    <a:pt x="9801" y="1"/>
                  </a:cubicBezTo>
                  <a:close/>
                </a:path>
              </a:pathLst>
            </a:custGeom>
            <a:solidFill>
              <a:srgbClr val="3E51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85;p50"/>
            <p:cNvSpPr/>
            <p:nvPr/>
          </p:nvSpPr>
          <p:spPr>
            <a:xfrm rot="-5400000">
              <a:off x="4438090" y="2929758"/>
              <a:ext cx="900254" cy="1054971"/>
            </a:xfrm>
            <a:custGeom>
              <a:avLst/>
              <a:gdLst/>
              <a:ahLst/>
              <a:cxnLst/>
              <a:rect l="l" t="t" r="r" b="b"/>
              <a:pathLst>
                <a:path w="16624" h="19481" extrusionOk="0">
                  <a:moveTo>
                    <a:pt x="9800" y="1"/>
                  </a:moveTo>
                  <a:cubicBezTo>
                    <a:pt x="4795" y="1"/>
                    <a:pt x="1" y="3889"/>
                    <a:pt x="1" y="9747"/>
                  </a:cubicBezTo>
                  <a:cubicBezTo>
                    <a:pt x="1" y="13675"/>
                    <a:pt x="2379" y="17230"/>
                    <a:pt x="6014" y="18726"/>
                  </a:cubicBezTo>
                  <a:cubicBezTo>
                    <a:pt x="7226" y="19234"/>
                    <a:pt x="8496" y="19481"/>
                    <a:pt x="9756" y="19481"/>
                  </a:cubicBezTo>
                  <a:cubicBezTo>
                    <a:pt x="12277" y="19481"/>
                    <a:pt x="14753" y="18495"/>
                    <a:pt x="16624" y="16642"/>
                  </a:cubicBezTo>
                  <a:lnTo>
                    <a:pt x="14593" y="14584"/>
                  </a:lnTo>
                  <a:cubicBezTo>
                    <a:pt x="13189" y="15987"/>
                    <a:pt x="11466" y="16616"/>
                    <a:pt x="9778" y="16616"/>
                  </a:cubicBezTo>
                  <a:cubicBezTo>
                    <a:pt x="6257" y="16616"/>
                    <a:pt x="2887" y="13883"/>
                    <a:pt x="2887" y="9747"/>
                  </a:cubicBezTo>
                  <a:cubicBezTo>
                    <a:pt x="2887" y="5624"/>
                    <a:pt x="6264" y="2884"/>
                    <a:pt x="9789" y="2884"/>
                  </a:cubicBezTo>
                  <a:cubicBezTo>
                    <a:pt x="11474" y="2884"/>
                    <a:pt x="13193" y="3510"/>
                    <a:pt x="14593" y="4910"/>
                  </a:cubicBezTo>
                  <a:lnTo>
                    <a:pt x="16624" y="2879"/>
                  </a:lnTo>
                  <a:cubicBezTo>
                    <a:pt x="14635" y="890"/>
                    <a:pt x="12194" y="1"/>
                    <a:pt x="9800" y="1"/>
                  </a:cubicBezTo>
                  <a:close/>
                </a:path>
              </a:pathLst>
            </a:custGeom>
            <a:solidFill>
              <a:srgbClr val="EEED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86;p50"/>
            <p:cNvSpPr/>
            <p:nvPr/>
          </p:nvSpPr>
          <p:spPr>
            <a:xfrm rot="-5400000">
              <a:off x="3804761" y="2140453"/>
              <a:ext cx="898791" cy="1054592"/>
            </a:xfrm>
            <a:custGeom>
              <a:avLst/>
              <a:gdLst/>
              <a:ahLst/>
              <a:cxnLst/>
              <a:rect l="l" t="t" r="r" b="b"/>
              <a:pathLst>
                <a:path w="16597" h="19474" extrusionOk="0">
                  <a:moveTo>
                    <a:pt x="2005" y="14584"/>
                  </a:moveTo>
                  <a:cubicBezTo>
                    <a:pt x="2009" y="14588"/>
                    <a:pt x="2014" y="14592"/>
                    <a:pt x="2018" y="14597"/>
                  </a:cubicBezTo>
                  <a:lnTo>
                    <a:pt x="2018" y="14597"/>
                  </a:lnTo>
                  <a:lnTo>
                    <a:pt x="2032" y="14584"/>
                  </a:lnTo>
                  <a:close/>
                  <a:moveTo>
                    <a:pt x="6806" y="0"/>
                  </a:moveTo>
                  <a:cubicBezTo>
                    <a:pt x="4416" y="0"/>
                    <a:pt x="1981" y="889"/>
                    <a:pt x="1" y="2878"/>
                  </a:cubicBezTo>
                  <a:lnTo>
                    <a:pt x="2005" y="4882"/>
                  </a:lnTo>
                  <a:cubicBezTo>
                    <a:pt x="3404" y="3492"/>
                    <a:pt x="5121" y="2869"/>
                    <a:pt x="6804" y="2869"/>
                  </a:cubicBezTo>
                  <a:cubicBezTo>
                    <a:pt x="10331" y="2869"/>
                    <a:pt x="13710" y="5604"/>
                    <a:pt x="13710" y="9746"/>
                  </a:cubicBezTo>
                  <a:cubicBezTo>
                    <a:pt x="13710" y="13869"/>
                    <a:pt x="10333" y="16598"/>
                    <a:pt x="6808" y="16598"/>
                  </a:cubicBezTo>
                  <a:cubicBezTo>
                    <a:pt x="5129" y="16598"/>
                    <a:pt x="3416" y="15979"/>
                    <a:pt x="2018" y="14597"/>
                  </a:cubicBezTo>
                  <a:lnTo>
                    <a:pt x="2018" y="14597"/>
                  </a:lnTo>
                  <a:lnTo>
                    <a:pt x="1" y="16615"/>
                  </a:lnTo>
                  <a:cubicBezTo>
                    <a:pt x="1861" y="18475"/>
                    <a:pt x="4344" y="19473"/>
                    <a:pt x="6872" y="19473"/>
                  </a:cubicBezTo>
                  <a:cubicBezTo>
                    <a:pt x="8122" y="19473"/>
                    <a:pt x="9382" y="19230"/>
                    <a:pt x="10584" y="18726"/>
                  </a:cubicBezTo>
                  <a:cubicBezTo>
                    <a:pt x="14218" y="17229"/>
                    <a:pt x="16597" y="13675"/>
                    <a:pt x="16597" y="9746"/>
                  </a:cubicBezTo>
                  <a:cubicBezTo>
                    <a:pt x="16597" y="3889"/>
                    <a:pt x="11803" y="0"/>
                    <a:pt x="6806" y="0"/>
                  </a:cubicBezTo>
                  <a:close/>
                </a:path>
              </a:pathLst>
            </a:custGeom>
            <a:solidFill>
              <a:srgbClr val="AFAC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87;p50"/>
            <p:cNvSpPr/>
            <p:nvPr/>
          </p:nvSpPr>
          <p:spPr>
            <a:xfrm rot="-5400000">
              <a:off x="5073287" y="2140372"/>
              <a:ext cx="898791" cy="1054754"/>
            </a:xfrm>
            <a:custGeom>
              <a:avLst/>
              <a:gdLst/>
              <a:ahLst/>
              <a:cxnLst/>
              <a:rect l="l" t="t" r="r" b="b"/>
              <a:pathLst>
                <a:path w="16597" h="19477" extrusionOk="0">
                  <a:moveTo>
                    <a:pt x="2005" y="14598"/>
                  </a:moveTo>
                  <a:cubicBezTo>
                    <a:pt x="2009" y="14603"/>
                    <a:pt x="2014" y="14607"/>
                    <a:pt x="2018" y="14612"/>
                  </a:cubicBezTo>
                  <a:lnTo>
                    <a:pt x="2018" y="14612"/>
                  </a:lnTo>
                  <a:lnTo>
                    <a:pt x="2032" y="14598"/>
                  </a:lnTo>
                  <a:close/>
                  <a:moveTo>
                    <a:pt x="6802" y="1"/>
                  </a:moveTo>
                  <a:cubicBezTo>
                    <a:pt x="4413" y="1"/>
                    <a:pt x="1979" y="887"/>
                    <a:pt x="1" y="2866"/>
                  </a:cubicBezTo>
                  <a:lnTo>
                    <a:pt x="2005" y="4924"/>
                  </a:lnTo>
                  <a:cubicBezTo>
                    <a:pt x="3400" y="3521"/>
                    <a:pt x="5117" y="2892"/>
                    <a:pt x="6802" y="2892"/>
                  </a:cubicBezTo>
                  <a:cubicBezTo>
                    <a:pt x="10314" y="2892"/>
                    <a:pt x="13684" y="5625"/>
                    <a:pt x="13684" y="9761"/>
                  </a:cubicBezTo>
                  <a:cubicBezTo>
                    <a:pt x="13684" y="13884"/>
                    <a:pt x="10307" y="16624"/>
                    <a:pt x="6790" y="16624"/>
                  </a:cubicBezTo>
                  <a:cubicBezTo>
                    <a:pt x="5115" y="16624"/>
                    <a:pt x="3407" y="16002"/>
                    <a:pt x="2018" y="14612"/>
                  </a:cubicBezTo>
                  <a:lnTo>
                    <a:pt x="2018" y="14612"/>
                  </a:lnTo>
                  <a:lnTo>
                    <a:pt x="1" y="16629"/>
                  </a:lnTo>
                  <a:cubicBezTo>
                    <a:pt x="1861" y="18490"/>
                    <a:pt x="4344" y="19476"/>
                    <a:pt x="6873" y="19476"/>
                  </a:cubicBezTo>
                  <a:cubicBezTo>
                    <a:pt x="8122" y="19476"/>
                    <a:pt x="9382" y="19235"/>
                    <a:pt x="10584" y="18741"/>
                  </a:cubicBezTo>
                  <a:cubicBezTo>
                    <a:pt x="14218" y="17244"/>
                    <a:pt x="16597" y="13690"/>
                    <a:pt x="16597" y="9761"/>
                  </a:cubicBezTo>
                  <a:cubicBezTo>
                    <a:pt x="16597" y="3884"/>
                    <a:pt x="11800" y="1"/>
                    <a:pt x="6802" y="1"/>
                  </a:cubicBezTo>
                  <a:close/>
                </a:path>
              </a:pathLst>
            </a:custGeom>
            <a:solidFill>
              <a:srgbClr val="F8BC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88;p50"/>
            <p:cNvSpPr/>
            <p:nvPr/>
          </p:nvSpPr>
          <p:spPr>
            <a:xfrm rot="-5400000">
              <a:off x="2484167" y="2089982"/>
              <a:ext cx="1001575" cy="1052751"/>
            </a:xfrm>
            <a:custGeom>
              <a:avLst/>
              <a:gdLst/>
              <a:ahLst/>
              <a:cxnLst/>
              <a:rect l="l" t="t" r="r" b="b"/>
              <a:pathLst>
                <a:path w="18495" h="19440" extrusionOk="0">
                  <a:moveTo>
                    <a:pt x="508" y="1"/>
                  </a:moveTo>
                  <a:lnTo>
                    <a:pt x="508" y="2887"/>
                  </a:lnTo>
                  <a:lnTo>
                    <a:pt x="6869" y="2860"/>
                  </a:lnTo>
                  <a:cubicBezTo>
                    <a:pt x="11760" y="2860"/>
                    <a:pt x="15073" y="7831"/>
                    <a:pt x="13203" y="12348"/>
                  </a:cubicBezTo>
                  <a:cubicBezTo>
                    <a:pt x="12073" y="15076"/>
                    <a:pt x="9490" y="16575"/>
                    <a:pt x="6862" y="16575"/>
                  </a:cubicBezTo>
                  <a:cubicBezTo>
                    <a:pt x="5139" y="16575"/>
                    <a:pt x="3397" y="15931"/>
                    <a:pt x="2032" y="14566"/>
                  </a:cubicBezTo>
                  <a:lnTo>
                    <a:pt x="1" y="16597"/>
                  </a:lnTo>
                  <a:cubicBezTo>
                    <a:pt x="1933" y="18529"/>
                    <a:pt x="4400" y="19440"/>
                    <a:pt x="6840" y="19440"/>
                  </a:cubicBezTo>
                  <a:cubicBezTo>
                    <a:pt x="10575" y="19440"/>
                    <a:pt x="14248" y="17307"/>
                    <a:pt x="15848" y="13443"/>
                  </a:cubicBezTo>
                  <a:cubicBezTo>
                    <a:pt x="18494" y="7029"/>
                    <a:pt x="13791" y="1"/>
                    <a:pt x="6869" y="1"/>
                  </a:cubicBez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 name="Google Shape;989;p50"/>
            <p:cNvCxnSpPr/>
            <p:nvPr/>
          </p:nvCxnSpPr>
          <p:spPr>
            <a:xfrm flipH="1">
              <a:off x="-29000" y="3087300"/>
              <a:ext cx="2568600" cy="646200"/>
            </a:xfrm>
            <a:prstGeom prst="bentConnector3">
              <a:avLst>
                <a:gd name="adj1" fmla="val 50000"/>
              </a:avLst>
            </a:prstGeom>
            <a:noFill/>
            <a:ln w="152400" cap="rnd" cmpd="sng">
              <a:solidFill>
                <a:srgbClr val="314256"/>
              </a:solidFill>
              <a:prstDash val="solid"/>
              <a:miter lim="8000"/>
              <a:headEnd type="none" w="sm" len="sm"/>
              <a:tailEnd type="none" w="sm" len="sm"/>
            </a:ln>
          </p:spPr>
        </p:cxnSp>
        <p:cxnSp>
          <p:nvCxnSpPr>
            <p:cNvPr id="37" name="Google Shape;990;p50"/>
            <p:cNvCxnSpPr/>
            <p:nvPr/>
          </p:nvCxnSpPr>
          <p:spPr>
            <a:xfrm rot="10800000" flipH="1">
              <a:off x="6605600" y="2759500"/>
              <a:ext cx="2567400" cy="353400"/>
            </a:xfrm>
            <a:prstGeom prst="bentConnector3">
              <a:avLst>
                <a:gd name="adj1" fmla="val 50000"/>
              </a:avLst>
            </a:prstGeom>
            <a:noFill/>
            <a:ln w="152400" cap="rnd" cmpd="sng">
              <a:solidFill>
                <a:srgbClr val="FDD66C"/>
              </a:solidFill>
              <a:prstDash val="solid"/>
              <a:miter lim="8000"/>
              <a:headEnd type="none" w="sm" len="sm"/>
              <a:tailEnd type="none" w="sm" len="sm"/>
            </a:ln>
          </p:spPr>
        </p:cxnSp>
      </p:grpSp>
      <p:cxnSp>
        <p:nvCxnSpPr>
          <p:cNvPr id="38" name="Google Shape;991;p50"/>
          <p:cNvCxnSpPr/>
          <p:nvPr/>
        </p:nvCxnSpPr>
        <p:spPr>
          <a:xfrm>
            <a:off x="5785664" y="3008448"/>
            <a:ext cx="109386" cy="109386"/>
          </a:xfrm>
          <a:prstGeom prst="straightConnector1">
            <a:avLst/>
          </a:prstGeom>
          <a:noFill/>
          <a:ln w="9525" cap="flat" cmpd="sng">
            <a:solidFill>
              <a:srgbClr val="FDD66C"/>
            </a:solidFill>
            <a:prstDash val="solid"/>
            <a:round/>
            <a:headEnd type="none" w="sm" len="sm"/>
            <a:tailEnd type="none" w="sm" len="sm"/>
          </a:ln>
        </p:spPr>
      </p:cxnSp>
      <p:sp>
        <p:nvSpPr>
          <p:cNvPr id="39" name="Google Shape;992;p50"/>
          <p:cNvSpPr txBox="1">
            <a:spLocks/>
          </p:cNvSpPr>
          <p:nvPr/>
        </p:nvSpPr>
        <p:spPr>
          <a:xfrm>
            <a:off x="2357422" y="1857370"/>
            <a:ext cx="1194300" cy="261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E-KYC</a:t>
            </a:r>
          </a:p>
        </p:txBody>
      </p:sp>
      <p:sp>
        <p:nvSpPr>
          <p:cNvPr id="40" name="Google Shape;993;p50"/>
          <p:cNvSpPr txBox="1">
            <a:spLocks/>
          </p:cNvSpPr>
          <p:nvPr/>
        </p:nvSpPr>
        <p:spPr>
          <a:xfrm>
            <a:off x="3821653" y="1597050"/>
            <a:ext cx="10542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Prediction Modelling</a:t>
            </a:r>
          </a:p>
        </p:txBody>
      </p:sp>
      <p:sp>
        <p:nvSpPr>
          <p:cNvPr id="41" name="Google Shape;994;p50"/>
          <p:cNvSpPr txBox="1">
            <a:spLocks/>
          </p:cNvSpPr>
          <p:nvPr/>
        </p:nvSpPr>
        <p:spPr>
          <a:xfrm>
            <a:off x="4949800" y="1464650"/>
            <a:ext cx="1317600" cy="6795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s" sz="1000" b="0" i="0" u="none" strike="noStrike" kern="0" cap="none" spc="0" normalizeH="0" baseline="0" noProof="0">
                <a:ln>
                  <a:noFill/>
                </a:ln>
                <a:solidFill>
                  <a:srgbClr val="666666"/>
                </a:solidFill>
                <a:effectLst/>
                <a:uLnTx/>
                <a:uFillTx/>
                <a:latin typeface="Cabin"/>
                <a:ea typeface="Cabin"/>
                <a:cs typeface="Cabin"/>
                <a:sym typeface="Cabin"/>
              </a:rPr>
              <a:t>.</a:t>
            </a:r>
            <a:br>
              <a:rPr kumimoji="0" lang="es" sz="1000" b="0" i="0" u="none" strike="noStrike" kern="0" cap="none" spc="0" normalizeH="0" baseline="0" noProof="0">
                <a:ln>
                  <a:noFill/>
                </a:ln>
                <a:solidFill>
                  <a:srgbClr val="666666"/>
                </a:solidFill>
                <a:effectLst/>
                <a:uLnTx/>
                <a:uFillTx/>
                <a:latin typeface="Cabin"/>
                <a:ea typeface="Cabin"/>
                <a:cs typeface="Cabin"/>
                <a:sym typeface="Cabin"/>
              </a:rPr>
            </a:br>
            <a:endParaRPr kumimoji="0" lang="es" sz="1000" b="0" i="0" u="none" strike="noStrike" kern="0" cap="none" spc="0" normalizeH="0" baseline="0" noProof="0">
              <a:ln>
                <a:noFill/>
              </a:ln>
              <a:solidFill>
                <a:srgbClr val="666666"/>
              </a:solidFill>
              <a:effectLst/>
              <a:uLnTx/>
              <a:uFillTx/>
              <a:latin typeface="Cabin"/>
              <a:ea typeface="Cabin"/>
              <a:cs typeface="Cabin"/>
              <a:sym typeface="Cabin"/>
            </a:endParaRPr>
          </a:p>
        </p:txBody>
      </p:sp>
      <p:sp>
        <p:nvSpPr>
          <p:cNvPr id="42" name="Google Shape;995;p50"/>
          <p:cNvSpPr txBox="1">
            <a:spLocks/>
          </p:cNvSpPr>
          <p:nvPr/>
        </p:nvSpPr>
        <p:spPr>
          <a:xfrm>
            <a:off x="4949800" y="1568825"/>
            <a:ext cx="13176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CV Classification</a:t>
            </a:r>
          </a:p>
        </p:txBody>
      </p:sp>
      <p:sp>
        <p:nvSpPr>
          <p:cNvPr id="43" name="Google Shape;996;p50"/>
          <p:cNvSpPr txBox="1">
            <a:spLocks/>
          </p:cNvSpPr>
          <p:nvPr/>
        </p:nvSpPr>
        <p:spPr>
          <a:xfrm>
            <a:off x="2857488" y="3929072"/>
            <a:ext cx="13899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Multi-Lingual Chat</a:t>
            </a:r>
          </a:p>
        </p:txBody>
      </p:sp>
      <p:sp>
        <p:nvSpPr>
          <p:cNvPr id="44" name="Google Shape;997;p50"/>
          <p:cNvSpPr txBox="1">
            <a:spLocks/>
          </p:cNvSpPr>
          <p:nvPr/>
        </p:nvSpPr>
        <p:spPr>
          <a:xfrm>
            <a:off x="4294225" y="3986625"/>
            <a:ext cx="13899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Face Recognition</a:t>
            </a:r>
          </a:p>
        </p:txBody>
      </p:sp>
      <p:sp>
        <p:nvSpPr>
          <p:cNvPr id="45" name="Google Shape;998;p50"/>
          <p:cNvSpPr txBox="1">
            <a:spLocks/>
          </p:cNvSpPr>
          <p:nvPr/>
        </p:nvSpPr>
        <p:spPr>
          <a:xfrm>
            <a:off x="5786446" y="3929072"/>
            <a:ext cx="8541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CCC3B"/>
                </a:solidFill>
                <a:effectLst/>
                <a:uLnTx/>
                <a:uFillTx/>
                <a:latin typeface="Nato sans"/>
                <a:ea typeface="Montserrat"/>
                <a:cs typeface="Montserrat"/>
                <a:sym typeface="Montserrat"/>
              </a:rPr>
              <a:t>Drones</a:t>
            </a:r>
          </a:p>
        </p:txBody>
      </p:sp>
      <p:sp>
        <p:nvSpPr>
          <p:cNvPr id="46" name="Google Shape;1000;p50"/>
          <p:cNvSpPr txBox="1">
            <a:spLocks noGrp="1"/>
          </p:cNvSpPr>
          <p:nvPr>
            <p:ph type="ctrTitle"/>
          </p:nvPr>
        </p:nvSpPr>
        <p:spPr>
          <a:xfrm>
            <a:off x="2811050" y="195486"/>
            <a:ext cx="6168000" cy="59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 sz="3200" dirty="0"/>
              <a:t>Implemented </a:t>
            </a:r>
            <a:r>
              <a:rPr lang="es" sz="3200" dirty="0">
                <a:solidFill>
                  <a:srgbClr val="F1C232"/>
                </a:solidFill>
              </a:rPr>
              <a:t>Solutions</a:t>
            </a:r>
            <a:endParaRPr sz="3200" dirty="0">
              <a:solidFill>
                <a:srgbClr val="F1C232"/>
              </a:solidFill>
            </a:endParaRPr>
          </a:p>
        </p:txBody>
      </p:sp>
      <p:pic>
        <p:nvPicPr>
          <p:cNvPr id="47" name="Google Shape;1001;p50" descr="-fWsmHshYC7a1N32krxan4AaQVvNNlV7qpmesjKjL0_x7ew1hHhcgK4bcrzcHPLBVLGmIoW0EnmPqS3pJf7hjR77w3zn4AulfAiOL7R-QMz6Tt_1oS-MKV2uqctxdRTPvN8XeY8gqIlSI18z_g.png"/>
          <p:cNvPicPr preferRelativeResize="0"/>
          <p:nvPr/>
        </p:nvPicPr>
        <p:blipFill rotWithShape="1">
          <a:blip r:embed="rId2">
            <a:clrChange>
              <a:clrFrom>
                <a:srgbClr val="FFFFFF"/>
              </a:clrFrom>
              <a:clrTo>
                <a:srgbClr val="FFFFFF">
                  <a:alpha val="0"/>
                </a:srgbClr>
              </a:clrTo>
            </a:clrChange>
            <a:alphaModFix/>
          </a:blip>
          <a:srcRect/>
          <a:stretch/>
        </p:blipFill>
        <p:spPr>
          <a:xfrm>
            <a:off x="2736061" y="2500615"/>
            <a:ext cx="478585" cy="480722"/>
          </a:xfrm>
          <a:prstGeom prst="rect">
            <a:avLst/>
          </a:prstGeom>
          <a:noFill/>
          <a:ln>
            <a:noFill/>
          </a:ln>
        </p:spPr>
      </p:pic>
      <p:pic>
        <p:nvPicPr>
          <p:cNvPr id="48" name="Google Shape;1002;p50" descr="yZ3snD9R9LCiR_bcsHgd_HGL3-y2VUZ5V3qF1S1tj4sN5opzEcI19WHYaCZ6CigmqGjdGeBmKxe9lnMd84mCwQYlFR-2Y67r2dCIAcQrjxtcuAWfTKUMN4vwKhIalIkaj93-R7CoPii1Am6mRw.png"/>
          <p:cNvPicPr preferRelativeResize="0"/>
          <p:nvPr/>
        </p:nvPicPr>
        <p:blipFill rotWithShape="1">
          <a:blip r:embed="rId3">
            <a:alphaModFix/>
          </a:blip>
          <a:srcRect/>
          <a:stretch/>
        </p:blipFill>
        <p:spPr>
          <a:xfrm>
            <a:off x="3371203" y="3203045"/>
            <a:ext cx="450442" cy="450442"/>
          </a:xfrm>
          <a:prstGeom prst="rect">
            <a:avLst/>
          </a:prstGeom>
          <a:noFill/>
          <a:ln>
            <a:noFill/>
          </a:ln>
        </p:spPr>
      </p:pic>
      <p:pic>
        <p:nvPicPr>
          <p:cNvPr id="49" name="Google Shape;1003;p50" descr="JhSMRd8965VuAfe5_MINSad1Okan9e_4SxbI6TT31OvgqJ5x4ojWazEJKzBo5T7FpVLfS5nXuq8PePyJoB4VAKdE_JuFCWjzmRknNDsIVNBWjjzk-xUwAI_vxuyf-tJhm9U8IOfBKAoGgHdMrQ.png"/>
          <p:cNvPicPr preferRelativeResize="0"/>
          <p:nvPr/>
        </p:nvPicPr>
        <p:blipFill rotWithShape="1">
          <a:blip r:embed="rId4">
            <a:alphaModFix/>
          </a:blip>
          <a:srcRect/>
          <a:stretch/>
        </p:blipFill>
        <p:spPr>
          <a:xfrm>
            <a:off x="4004181" y="2462503"/>
            <a:ext cx="469770" cy="469770"/>
          </a:xfrm>
          <a:prstGeom prst="rect">
            <a:avLst/>
          </a:prstGeom>
          <a:noFill/>
          <a:ln>
            <a:noFill/>
          </a:ln>
        </p:spPr>
      </p:pic>
      <p:pic>
        <p:nvPicPr>
          <p:cNvPr id="50" name="Google Shape;1004;p50" descr="sg8VlQ97ymCb_r6IJxcEgscT4S4COVmAjN5suvuaBjNUnTLuyrmdLxS_97qrSBTWmyL-EiHrtDmoqwAKozvt-eWgZ6clsrNknBzIXUSSHEjD6aMyI06fq7PrupmfzXT6dhdXMSvdgUHbLDK1sg.png"/>
          <p:cNvPicPr preferRelativeResize="0"/>
          <p:nvPr/>
        </p:nvPicPr>
        <p:blipFill rotWithShape="1">
          <a:blip r:embed="rId5">
            <a:alphaModFix/>
          </a:blip>
          <a:srcRect/>
          <a:stretch/>
        </p:blipFill>
        <p:spPr>
          <a:xfrm>
            <a:off x="4642378" y="3203045"/>
            <a:ext cx="413867" cy="450442"/>
          </a:xfrm>
          <a:prstGeom prst="rect">
            <a:avLst/>
          </a:prstGeom>
          <a:noFill/>
          <a:ln>
            <a:noFill/>
          </a:ln>
        </p:spPr>
      </p:pic>
      <p:pic>
        <p:nvPicPr>
          <p:cNvPr id="51" name="Google Shape;1005;p50" descr="qDZ_H1-aomca6o696yrheSb_Fc6zqrlF65NxU8AecK2vuj_uUnLpmmeCjlcUxVu65aZF__Nmps2-g7JwKsexmD4eglkdENDw5Na77tJF-Ouu31e_BeSfROngfK1xCVn5oWv9iFUz2DV0Ra1XRg.png"/>
          <p:cNvPicPr preferRelativeResize="0"/>
          <p:nvPr/>
        </p:nvPicPr>
        <p:blipFill rotWithShape="1">
          <a:blip r:embed="rId6">
            <a:alphaModFix/>
          </a:blip>
          <a:srcRect/>
          <a:stretch/>
        </p:blipFill>
        <p:spPr>
          <a:xfrm>
            <a:off x="5181557" y="2344270"/>
            <a:ext cx="600527" cy="600527"/>
          </a:xfrm>
          <a:prstGeom prst="rect">
            <a:avLst/>
          </a:prstGeom>
          <a:noFill/>
          <a:ln>
            <a:noFill/>
          </a:ln>
        </p:spPr>
      </p:pic>
      <p:pic>
        <p:nvPicPr>
          <p:cNvPr id="52" name="Google Shape;1006;p50" descr="rmVFvWJWyE3j85MjyoC33_vyf-aJmKC34vEGeg8fEHiDENwGrG3Lrph56UJ0_2Utsf9cw6Q5shoEY230z1sehYu6-4_TxgLv0NHaA-gDXzubOcw3_E7SB224tpm9kxpkeQHlUL5OTKD-2eKPPg.png"/>
          <p:cNvPicPr preferRelativeResize="0"/>
          <p:nvPr/>
        </p:nvPicPr>
        <p:blipFill rotWithShape="1">
          <a:blip r:embed="rId7">
            <a:alphaModFix/>
          </a:blip>
          <a:srcRect/>
          <a:stretch/>
        </p:blipFill>
        <p:spPr>
          <a:xfrm>
            <a:off x="5926292" y="3195502"/>
            <a:ext cx="465527" cy="465527"/>
          </a:xfrm>
          <a:prstGeom prst="rect">
            <a:avLst/>
          </a:prstGeom>
          <a:noFill/>
          <a:ln>
            <a:noFill/>
          </a:ln>
        </p:spPr>
      </p:pic>
      <p:pic>
        <p:nvPicPr>
          <p:cNvPr id="53" name="Google Shape;1007;p50" descr="XyxRwIjlDMNmer0eAn8_CCRYNZhaEVngoAVL-F7gz4jMgq95gRPJLafZex6bR4q9pMyepgc60_6Q5rAcFwc0VIQTyz0rK7EPdy_GiuFKQ8N1xDb_nPGYRlNN4dnIabOhNea8CQtMLib_rXaPYQ.png"/>
          <p:cNvPicPr preferRelativeResize="0"/>
          <p:nvPr/>
        </p:nvPicPr>
        <p:blipFill rotWithShape="1">
          <a:blip r:embed="rId8">
            <a:clrChange>
              <a:clrFrom>
                <a:srgbClr val="FFFFFF"/>
              </a:clrFrom>
              <a:clrTo>
                <a:srgbClr val="FFFFFF">
                  <a:alpha val="0"/>
                </a:srgbClr>
              </a:clrTo>
            </a:clrChange>
            <a:alphaModFix/>
          </a:blip>
          <a:srcRect/>
          <a:stretch/>
        </p:blipFill>
        <p:spPr>
          <a:xfrm>
            <a:off x="1714480" y="2357436"/>
            <a:ext cx="600525" cy="600525"/>
          </a:xfrm>
          <a:prstGeom prst="rect">
            <a:avLst/>
          </a:prstGeom>
          <a:noFill/>
          <a:ln>
            <a:noFill/>
          </a:ln>
        </p:spPr>
      </p:pic>
      <p:pic>
        <p:nvPicPr>
          <p:cNvPr id="54" name="Google Shape;1008;p50" descr="-fWDHWh6fe7cNtyif115E2BbVQzc6Z5TaudW3CzKH9eVPdZmeLRhCb2dGTizO-aydrzMqjZCkRfS3wInegJ6zl8aJ10jW3HTGJJqAPT8l_rQoLFUGjbBfRD18Sv0c9BqO6JZK3_dwmKfAc4FpA.png"/>
          <p:cNvPicPr preferRelativeResize="0"/>
          <p:nvPr/>
        </p:nvPicPr>
        <p:blipFill rotWithShape="1">
          <a:blip r:embed="rId9">
            <a:clrChange>
              <a:clrFrom>
                <a:srgbClr val="FFFFFF"/>
              </a:clrFrom>
              <a:clrTo>
                <a:srgbClr val="FFFFFF">
                  <a:alpha val="0"/>
                </a:srgbClr>
              </a:clrTo>
            </a:clrChange>
            <a:alphaModFix/>
          </a:blip>
          <a:srcRect/>
          <a:stretch/>
        </p:blipFill>
        <p:spPr>
          <a:xfrm>
            <a:off x="7080656" y="3283857"/>
            <a:ext cx="495150" cy="450902"/>
          </a:xfrm>
          <a:prstGeom prst="rect">
            <a:avLst/>
          </a:prstGeom>
          <a:noFill/>
          <a:ln>
            <a:noFill/>
          </a:ln>
        </p:spPr>
      </p:pic>
      <p:pic>
        <p:nvPicPr>
          <p:cNvPr id="55" name="Google Shape;1009;p50"/>
          <p:cNvPicPr preferRelativeResize="0"/>
          <p:nvPr/>
        </p:nvPicPr>
        <p:blipFill rotWithShape="1">
          <a:blip r:embed="rId10">
            <a:clrChange>
              <a:clrFrom>
                <a:srgbClr val="FFFFFF"/>
              </a:clrFrom>
              <a:clrTo>
                <a:srgbClr val="FFFFFF">
                  <a:alpha val="0"/>
                </a:srgbClr>
              </a:clrTo>
            </a:clrChange>
            <a:alphaModFix/>
          </a:blip>
          <a:srcRect/>
          <a:stretch/>
        </p:blipFill>
        <p:spPr>
          <a:xfrm>
            <a:off x="8173550" y="2031400"/>
            <a:ext cx="696300" cy="594000"/>
          </a:xfrm>
          <a:prstGeom prst="rect">
            <a:avLst/>
          </a:prstGeom>
          <a:noFill/>
          <a:ln>
            <a:noFill/>
          </a:ln>
        </p:spPr>
      </p:pic>
      <p:pic>
        <p:nvPicPr>
          <p:cNvPr id="56" name="Google Shape;1010;p50"/>
          <p:cNvPicPr preferRelativeResize="0"/>
          <p:nvPr/>
        </p:nvPicPr>
        <p:blipFill rotWithShape="1">
          <a:blip r:embed="rId11">
            <a:clrChange>
              <a:clrFrom>
                <a:srgbClr val="FFFFFF"/>
              </a:clrFrom>
              <a:clrTo>
                <a:srgbClr val="FFFFFF">
                  <a:alpha val="0"/>
                </a:srgbClr>
              </a:clrTo>
            </a:clrChange>
            <a:alphaModFix/>
          </a:blip>
          <a:srcRect/>
          <a:stretch/>
        </p:blipFill>
        <p:spPr>
          <a:xfrm>
            <a:off x="142844" y="3857634"/>
            <a:ext cx="785491" cy="588360"/>
          </a:xfrm>
          <a:prstGeom prst="rect">
            <a:avLst/>
          </a:prstGeom>
          <a:noFill/>
          <a:ln>
            <a:noFill/>
          </a:ln>
        </p:spPr>
      </p:pic>
      <p:sp>
        <p:nvSpPr>
          <p:cNvPr id="57" name="Google Shape;1011;p50"/>
          <p:cNvSpPr txBox="1"/>
          <p:nvPr/>
        </p:nvSpPr>
        <p:spPr>
          <a:xfrm>
            <a:off x="6686100" y="2271500"/>
            <a:ext cx="1136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Email and Document Classifier</a:t>
            </a:r>
            <a:endParaRPr sz="1200">
              <a:solidFill>
                <a:srgbClr val="FFC000"/>
              </a:solidFill>
              <a:latin typeface="Nato sans"/>
              <a:ea typeface="Cabin"/>
              <a:cs typeface="Cabin"/>
              <a:sym typeface="Cabin"/>
            </a:endParaRPr>
          </a:p>
        </p:txBody>
      </p:sp>
      <p:sp>
        <p:nvSpPr>
          <p:cNvPr id="58" name="Google Shape;1012;p50"/>
          <p:cNvSpPr txBox="1"/>
          <p:nvPr/>
        </p:nvSpPr>
        <p:spPr>
          <a:xfrm>
            <a:off x="8089800" y="2928940"/>
            <a:ext cx="1054200" cy="4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Social feed Classifier</a:t>
            </a:r>
            <a:endParaRPr sz="1200">
              <a:solidFill>
                <a:srgbClr val="FFC000"/>
              </a:solidFill>
              <a:latin typeface="Nato sans"/>
              <a:ea typeface="Cabin"/>
              <a:cs typeface="Cabin"/>
              <a:sym typeface="Cabin"/>
            </a:endParaRPr>
          </a:p>
        </p:txBody>
      </p:sp>
      <p:sp>
        <p:nvSpPr>
          <p:cNvPr id="59" name="Google Shape;1013;p50"/>
          <p:cNvSpPr txBox="1"/>
          <p:nvPr/>
        </p:nvSpPr>
        <p:spPr>
          <a:xfrm>
            <a:off x="1285852" y="3214692"/>
            <a:ext cx="1177687" cy="26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Chat Bot</a:t>
            </a:r>
            <a:endParaRPr sz="1200">
              <a:solidFill>
                <a:srgbClr val="FFC000"/>
              </a:solidFill>
              <a:latin typeface="Nato sans"/>
              <a:ea typeface="Cabin"/>
              <a:cs typeface="Cabin"/>
              <a:sym typeface="Cabin"/>
            </a:endParaRPr>
          </a:p>
        </p:txBody>
      </p:sp>
      <p:sp>
        <p:nvSpPr>
          <p:cNvPr id="60" name="Google Shape;1014;p50"/>
          <p:cNvSpPr txBox="1"/>
          <p:nvPr/>
        </p:nvSpPr>
        <p:spPr>
          <a:xfrm>
            <a:off x="0" y="3027225"/>
            <a:ext cx="1136100" cy="5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Vehicle Recognition</a:t>
            </a:r>
            <a:endParaRPr sz="1200">
              <a:solidFill>
                <a:srgbClr val="FFC000"/>
              </a:solidFill>
              <a:latin typeface="Nato sans"/>
              <a:ea typeface="Cabin"/>
              <a:cs typeface="Cabin"/>
              <a:sym typeface="Cabin"/>
            </a:endParaRPr>
          </a:p>
        </p:txBody>
      </p:sp>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8778" y="164821"/>
            <a:ext cx="6168000" cy="594000"/>
          </a:xfrm>
        </p:spPr>
        <p:txBody>
          <a:bodyPr/>
          <a:lstStyle/>
          <a:p>
            <a:pPr>
              <a:buClr>
                <a:srgbClr val="0E2A47"/>
              </a:buClr>
            </a:pPr>
            <a:r>
              <a:rPr lang="en-US" sz="3200" b="1" dirty="0">
                <a:solidFill>
                  <a:srgbClr val="0E2A47"/>
                </a:solidFill>
                <a:latin typeface="Cabin"/>
                <a:ea typeface="Cabin"/>
                <a:cs typeface="Cabin"/>
                <a:sym typeface="Cabin"/>
              </a:rPr>
              <a:t>Solution </a:t>
            </a:r>
            <a:r>
              <a:rPr lang="en-US" sz="3200" b="1" dirty="0">
                <a:solidFill>
                  <a:srgbClr val="F1C232"/>
                </a:solidFill>
                <a:latin typeface="Cabin"/>
                <a:ea typeface="Cabin"/>
                <a:cs typeface="Cabin"/>
                <a:sym typeface="Cabin"/>
              </a:rPr>
              <a:t>Framework</a:t>
            </a:r>
            <a:endParaRPr lang="en-IN" sz="3200" b="1" dirty="0">
              <a:solidFill>
                <a:srgbClr val="F1C232"/>
              </a:solidFill>
              <a:latin typeface="Cabin"/>
              <a:ea typeface="Cabin"/>
              <a:cs typeface="Cabin"/>
              <a:sym typeface="Cabin"/>
            </a:endParaRPr>
          </a:p>
        </p:txBody>
      </p:sp>
      <p:graphicFrame>
        <p:nvGraphicFramePr>
          <p:cNvPr id="13" name="Diagram 12"/>
          <p:cNvGraphicFramePr/>
          <p:nvPr>
            <p:extLst>
              <p:ext uri="{D42A27DB-BD31-4B8C-83A1-F6EECF244321}">
                <p14:modId xmlns:p14="http://schemas.microsoft.com/office/powerpoint/2010/main" val="3394875774"/>
              </p:ext>
            </p:extLst>
          </p:nvPr>
        </p:nvGraphicFramePr>
        <p:xfrm>
          <a:off x="46809" y="1540820"/>
          <a:ext cx="457199" cy="2464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oogle Shape;1173;p51"/>
          <p:cNvGrpSpPr/>
          <p:nvPr/>
        </p:nvGrpSpPr>
        <p:grpSpPr>
          <a:xfrm>
            <a:off x="3460723" y="1405502"/>
            <a:ext cx="2808750" cy="2898924"/>
            <a:chOff x="3573813" y="1821300"/>
            <a:chExt cx="1711918" cy="1708776"/>
          </a:xfrm>
        </p:grpSpPr>
        <p:sp>
          <p:nvSpPr>
            <p:cNvPr id="20" name="Google Shape;1174;p51"/>
            <p:cNvSpPr/>
            <p:nvPr/>
          </p:nvSpPr>
          <p:spPr>
            <a:xfrm>
              <a:off x="4339547" y="2255413"/>
              <a:ext cx="751015" cy="604197"/>
            </a:xfrm>
            <a:custGeom>
              <a:avLst/>
              <a:gdLst/>
              <a:ahLst/>
              <a:cxnLst/>
              <a:rect l="l" t="t" r="r" b="b"/>
              <a:pathLst>
                <a:path w="13622" h="10959" extrusionOk="0">
                  <a:moveTo>
                    <a:pt x="4106" y="0"/>
                  </a:moveTo>
                  <a:cubicBezTo>
                    <a:pt x="1855" y="0"/>
                    <a:pt x="33" y="1825"/>
                    <a:pt x="33" y="4076"/>
                  </a:cubicBezTo>
                  <a:cubicBezTo>
                    <a:pt x="33" y="6327"/>
                    <a:pt x="1" y="10958"/>
                    <a:pt x="1" y="10958"/>
                  </a:cubicBezTo>
                  <a:cubicBezTo>
                    <a:pt x="1" y="10958"/>
                    <a:pt x="1035" y="8686"/>
                    <a:pt x="3530" y="8314"/>
                  </a:cubicBezTo>
                  <a:cubicBezTo>
                    <a:pt x="3845" y="8267"/>
                    <a:pt x="9521" y="8203"/>
                    <a:pt x="9521" y="8203"/>
                  </a:cubicBezTo>
                  <a:cubicBezTo>
                    <a:pt x="11786" y="8203"/>
                    <a:pt x="13622" y="6367"/>
                    <a:pt x="13622" y="4101"/>
                  </a:cubicBezTo>
                  <a:cubicBezTo>
                    <a:pt x="13622" y="1836"/>
                    <a:pt x="11786" y="0"/>
                    <a:pt x="9521" y="0"/>
                  </a:cubicBez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5;p51"/>
            <p:cNvSpPr/>
            <p:nvPr/>
          </p:nvSpPr>
          <p:spPr>
            <a:xfrm>
              <a:off x="4339547" y="1821300"/>
              <a:ext cx="716221" cy="505786"/>
            </a:xfrm>
            <a:custGeom>
              <a:avLst/>
              <a:gdLst/>
              <a:ahLst/>
              <a:cxnLst/>
              <a:rect l="l" t="t" r="r" b="b"/>
              <a:pathLst>
                <a:path w="11400" h="9174" extrusionOk="0">
                  <a:moveTo>
                    <a:pt x="3437" y="1"/>
                  </a:moveTo>
                  <a:cubicBezTo>
                    <a:pt x="1551" y="1"/>
                    <a:pt x="26" y="1529"/>
                    <a:pt x="26" y="3411"/>
                  </a:cubicBezTo>
                  <a:cubicBezTo>
                    <a:pt x="26" y="5294"/>
                    <a:pt x="1" y="9173"/>
                    <a:pt x="1" y="9173"/>
                  </a:cubicBezTo>
                  <a:cubicBezTo>
                    <a:pt x="1" y="9173"/>
                    <a:pt x="867" y="7269"/>
                    <a:pt x="2953" y="6958"/>
                  </a:cubicBezTo>
                  <a:cubicBezTo>
                    <a:pt x="3215" y="6919"/>
                    <a:pt x="7967" y="6865"/>
                    <a:pt x="7967" y="6865"/>
                  </a:cubicBezTo>
                  <a:cubicBezTo>
                    <a:pt x="9861" y="6865"/>
                    <a:pt x="11400" y="5330"/>
                    <a:pt x="11400" y="3433"/>
                  </a:cubicBezTo>
                  <a:cubicBezTo>
                    <a:pt x="11400" y="1540"/>
                    <a:pt x="9861" y="1"/>
                    <a:pt x="7967" y="1"/>
                  </a:cubicBezTo>
                  <a:close/>
                </a:path>
              </a:pathLst>
            </a:custGeom>
            <a:solidFill>
              <a:srgbClr val="FDD66C"/>
            </a:solidFill>
            <a:ln>
              <a:noFill/>
            </a:ln>
          </p:spPr>
          <p:txBody>
            <a:bodyPr spcFirstLastPara="1" wrap="square" lIns="91425" tIns="91425" rIns="91425" bIns="91425" anchor="ctr" anchorCtr="0">
              <a:noAutofit/>
            </a:bodyPr>
            <a:lstStyle/>
            <a:p>
              <a:pPr algn="ctr"/>
              <a:r>
                <a:rPr lang="en-IN" sz="1200" b="1" dirty="0"/>
                <a:t>Vehicle Recognition</a:t>
              </a:r>
            </a:p>
            <a:p>
              <a:pPr marL="0" lvl="0" indent="0" algn="l" rtl="0">
                <a:spcBef>
                  <a:spcPts val="0"/>
                </a:spcBef>
                <a:spcAft>
                  <a:spcPts val="0"/>
                </a:spcAft>
                <a:buNone/>
              </a:pPr>
              <a:endParaRPr dirty="0"/>
            </a:p>
          </p:txBody>
        </p:sp>
        <p:sp>
          <p:nvSpPr>
            <p:cNvPr id="22" name="Google Shape;1176;p51"/>
            <p:cNvSpPr/>
            <p:nvPr/>
          </p:nvSpPr>
          <p:spPr>
            <a:xfrm>
              <a:off x="3691017" y="1873581"/>
              <a:ext cx="634030" cy="453505"/>
            </a:xfrm>
            <a:custGeom>
              <a:avLst/>
              <a:gdLst/>
              <a:ahLst/>
              <a:cxnLst/>
              <a:rect l="l" t="t" r="r" b="b"/>
              <a:pathLst>
                <a:path w="7828" h="6296" extrusionOk="0">
                  <a:moveTo>
                    <a:pt x="2359" y="0"/>
                  </a:moveTo>
                  <a:cubicBezTo>
                    <a:pt x="1056" y="0"/>
                    <a:pt x="0" y="1056"/>
                    <a:pt x="0" y="2355"/>
                  </a:cubicBezTo>
                  <a:cubicBezTo>
                    <a:pt x="0" y="3658"/>
                    <a:pt x="1056" y="4710"/>
                    <a:pt x="2359" y="4710"/>
                  </a:cubicBezTo>
                  <a:cubicBezTo>
                    <a:pt x="2359" y="4710"/>
                    <a:pt x="5619" y="4749"/>
                    <a:pt x="5798" y="4774"/>
                  </a:cubicBezTo>
                  <a:cubicBezTo>
                    <a:pt x="7229" y="4989"/>
                    <a:pt x="7827" y="6295"/>
                    <a:pt x="7827" y="6295"/>
                  </a:cubicBezTo>
                  <a:cubicBezTo>
                    <a:pt x="7827" y="6295"/>
                    <a:pt x="7809" y="3633"/>
                    <a:pt x="7809" y="2341"/>
                  </a:cubicBezTo>
                  <a:cubicBezTo>
                    <a:pt x="7809" y="1049"/>
                    <a:pt x="6761" y="0"/>
                    <a:pt x="5469" y="0"/>
                  </a:cubicBezTo>
                  <a:close/>
                </a:path>
              </a:pathLst>
            </a:custGeom>
            <a:solidFill>
              <a:srgbClr val="FEDE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 name="Google Shape;1177;p51"/>
            <p:cNvSpPr/>
            <p:nvPr/>
          </p:nvSpPr>
          <p:spPr>
            <a:xfrm>
              <a:off x="3573813" y="2255413"/>
              <a:ext cx="751235" cy="604197"/>
            </a:xfrm>
            <a:custGeom>
              <a:avLst/>
              <a:gdLst/>
              <a:ahLst/>
              <a:cxnLst/>
              <a:rect l="l" t="t" r="r" b="b"/>
              <a:pathLst>
                <a:path w="13626" h="10959" extrusionOk="0">
                  <a:moveTo>
                    <a:pt x="4102" y="0"/>
                  </a:moveTo>
                  <a:cubicBezTo>
                    <a:pt x="1836" y="0"/>
                    <a:pt x="0" y="1836"/>
                    <a:pt x="0" y="4101"/>
                  </a:cubicBezTo>
                  <a:cubicBezTo>
                    <a:pt x="0" y="6367"/>
                    <a:pt x="1836" y="8203"/>
                    <a:pt x="4102" y="8203"/>
                  </a:cubicBezTo>
                  <a:cubicBezTo>
                    <a:pt x="4102" y="8203"/>
                    <a:pt x="9781" y="8267"/>
                    <a:pt x="10096" y="8314"/>
                  </a:cubicBezTo>
                  <a:cubicBezTo>
                    <a:pt x="12587" y="8686"/>
                    <a:pt x="13625" y="10958"/>
                    <a:pt x="13625" y="10958"/>
                  </a:cubicBezTo>
                  <a:cubicBezTo>
                    <a:pt x="13625" y="10958"/>
                    <a:pt x="13593" y="6327"/>
                    <a:pt x="13593" y="4076"/>
                  </a:cubicBezTo>
                  <a:cubicBezTo>
                    <a:pt x="13593" y="1825"/>
                    <a:pt x="11768" y="0"/>
                    <a:pt x="9517" y="0"/>
                  </a:cubicBezTo>
                  <a:close/>
                </a:path>
              </a:pathLst>
            </a:custGeom>
            <a:solidFill>
              <a:srgbClr val="FCC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8;p51"/>
            <p:cNvSpPr/>
            <p:nvPr/>
          </p:nvSpPr>
          <p:spPr>
            <a:xfrm>
              <a:off x="3573813" y="2767593"/>
              <a:ext cx="751235" cy="604252"/>
            </a:xfrm>
            <a:custGeom>
              <a:avLst/>
              <a:gdLst/>
              <a:ahLst/>
              <a:cxnLst/>
              <a:rect l="l" t="t" r="r" b="b"/>
              <a:pathLst>
                <a:path w="13626" h="10960" extrusionOk="0">
                  <a:moveTo>
                    <a:pt x="4102" y="1"/>
                  </a:moveTo>
                  <a:cubicBezTo>
                    <a:pt x="1836" y="1"/>
                    <a:pt x="0" y="1837"/>
                    <a:pt x="0" y="4102"/>
                  </a:cubicBezTo>
                  <a:cubicBezTo>
                    <a:pt x="0" y="6364"/>
                    <a:pt x="1836" y="8200"/>
                    <a:pt x="4102" y="8200"/>
                  </a:cubicBezTo>
                  <a:cubicBezTo>
                    <a:pt x="4102" y="8200"/>
                    <a:pt x="9781" y="8268"/>
                    <a:pt x="10096" y="8314"/>
                  </a:cubicBezTo>
                  <a:cubicBezTo>
                    <a:pt x="12587" y="8683"/>
                    <a:pt x="13625" y="10959"/>
                    <a:pt x="13625" y="10959"/>
                  </a:cubicBezTo>
                  <a:cubicBezTo>
                    <a:pt x="13625" y="10959"/>
                    <a:pt x="13593" y="6325"/>
                    <a:pt x="13593" y="4073"/>
                  </a:cubicBezTo>
                  <a:cubicBezTo>
                    <a:pt x="13593" y="1822"/>
                    <a:pt x="11768" y="1"/>
                    <a:pt x="95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9;p51"/>
            <p:cNvSpPr/>
            <p:nvPr/>
          </p:nvSpPr>
          <p:spPr>
            <a:xfrm>
              <a:off x="4339547" y="2768806"/>
              <a:ext cx="946184" cy="761270"/>
            </a:xfrm>
            <a:custGeom>
              <a:avLst/>
              <a:gdLst/>
              <a:ahLst/>
              <a:cxnLst/>
              <a:rect l="l" t="t" r="r" b="b"/>
              <a:pathLst>
                <a:path w="17162" h="13808" extrusionOk="0">
                  <a:moveTo>
                    <a:pt x="5172" y="0"/>
                  </a:moveTo>
                  <a:cubicBezTo>
                    <a:pt x="2338" y="0"/>
                    <a:pt x="40" y="2298"/>
                    <a:pt x="40" y="5136"/>
                  </a:cubicBezTo>
                  <a:cubicBezTo>
                    <a:pt x="40" y="7970"/>
                    <a:pt x="1" y="13807"/>
                    <a:pt x="1" y="13807"/>
                  </a:cubicBezTo>
                  <a:cubicBezTo>
                    <a:pt x="1" y="13807"/>
                    <a:pt x="1307" y="10944"/>
                    <a:pt x="4446" y="10475"/>
                  </a:cubicBezTo>
                  <a:cubicBezTo>
                    <a:pt x="4843" y="10415"/>
                    <a:pt x="11994" y="10336"/>
                    <a:pt x="11994" y="10336"/>
                  </a:cubicBezTo>
                  <a:cubicBezTo>
                    <a:pt x="14846" y="10336"/>
                    <a:pt x="17161" y="8020"/>
                    <a:pt x="17161" y="5168"/>
                  </a:cubicBezTo>
                  <a:cubicBezTo>
                    <a:pt x="17161" y="2316"/>
                    <a:pt x="14846" y="0"/>
                    <a:pt x="11994"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2713195" y="1494196"/>
            <a:ext cx="897969" cy="472182"/>
          </a:xfrm>
          <a:prstGeom prst="rect">
            <a:avLst/>
          </a:prstGeom>
        </p:spPr>
      </p:pic>
      <p:sp>
        <p:nvSpPr>
          <p:cNvPr id="28" name="TextBox 27"/>
          <p:cNvSpPr txBox="1"/>
          <p:nvPr/>
        </p:nvSpPr>
        <p:spPr>
          <a:xfrm>
            <a:off x="3653020" y="1510040"/>
            <a:ext cx="1080120" cy="461665"/>
          </a:xfrm>
          <a:prstGeom prst="rect">
            <a:avLst/>
          </a:prstGeom>
          <a:noFill/>
        </p:spPr>
        <p:txBody>
          <a:bodyPr wrap="square" rtlCol="0">
            <a:spAutoFit/>
          </a:bodyPr>
          <a:lstStyle/>
          <a:p>
            <a:pPr lvl="0" algn="ctr"/>
            <a:r>
              <a:rPr lang="en-IN" sz="1200" b="1" dirty="0"/>
              <a:t>Face Recognition</a:t>
            </a:r>
          </a:p>
        </p:txBody>
      </p:sp>
      <p:pic>
        <p:nvPicPr>
          <p:cNvPr id="1026" name="Picture 2" descr="Vector Illustration 4 Icons Editable Pack Stock Vector (Royalty ..."/>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56632" r="60926" b="17569"/>
          <a:stretch/>
        </p:blipFill>
        <p:spPr bwMode="auto">
          <a:xfrm>
            <a:off x="5665583" y="1470443"/>
            <a:ext cx="802786" cy="54772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2543144" y="3114856"/>
            <a:ext cx="984553" cy="984553"/>
          </a:xfrm>
          <a:prstGeom prst="rect">
            <a:avLst/>
          </a:prstGeom>
        </p:spPr>
      </p:pic>
      <p:sp>
        <p:nvSpPr>
          <p:cNvPr id="30" name="Rectangle 29"/>
          <p:cNvSpPr/>
          <p:nvPr/>
        </p:nvSpPr>
        <p:spPr>
          <a:xfrm>
            <a:off x="2929294" y="3166986"/>
            <a:ext cx="2303371" cy="461665"/>
          </a:xfrm>
          <a:prstGeom prst="rect">
            <a:avLst/>
          </a:prstGeom>
        </p:spPr>
        <p:txBody>
          <a:bodyPr wrap="square">
            <a:spAutoFit/>
          </a:bodyPr>
          <a:lstStyle/>
          <a:p>
            <a:pPr lvl="0" algn="ctr"/>
            <a:r>
              <a:rPr lang="en-IN" sz="1200" b="1" dirty="0"/>
              <a:t>Drone, store</a:t>
            </a:r>
          </a:p>
          <a:p>
            <a:pPr lvl="0" algn="ctr"/>
            <a:r>
              <a:rPr lang="en-IN" sz="1200" b="1" dirty="0"/>
              <a:t>Video analytics</a:t>
            </a:r>
          </a:p>
        </p:txBody>
      </p:sp>
      <p:pic>
        <p:nvPicPr>
          <p:cNvPr id="1028" name="Picture 4" descr="Summary Icons - 200 free vector icons"/>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6344089" y="3114856"/>
            <a:ext cx="617459" cy="61746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4803439" y="3144659"/>
            <a:ext cx="1424745" cy="646331"/>
          </a:xfrm>
          <a:prstGeom prst="rect">
            <a:avLst/>
          </a:prstGeom>
        </p:spPr>
        <p:txBody>
          <a:bodyPr wrap="square">
            <a:spAutoFit/>
          </a:bodyPr>
          <a:lstStyle/>
          <a:p>
            <a:pPr algn="ctr"/>
            <a:r>
              <a:rPr lang="en-IN" sz="1200" b="1" dirty="0"/>
              <a:t>Text Classifier</a:t>
            </a:r>
          </a:p>
          <a:p>
            <a:pPr algn="ctr"/>
            <a:r>
              <a:rPr lang="en-IN" sz="1200" b="1" dirty="0"/>
              <a:t>&amp;</a:t>
            </a:r>
          </a:p>
          <a:p>
            <a:pPr algn="ctr"/>
            <a:r>
              <a:rPr lang="en-IN" sz="1200" b="1" dirty="0"/>
              <a:t>Summarization</a:t>
            </a:r>
          </a:p>
        </p:txBody>
      </p:sp>
      <p:pic>
        <p:nvPicPr>
          <p:cNvPr id="1030" name="Picture 6" descr="Chatbot Icon Images, Stock Photos &amp; Vectors | Shutterstock"/>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24709" t="18059" r="20039" b="32716"/>
          <a:stretch/>
        </p:blipFill>
        <p:spPr bwMode="auto">
          <a:xfrm>
            <a:off x="2835189" y="2171755"/>
            <a:ext cx="740566" cy="710553"/>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p:cNvSpPr/>
          <p:nvPr/>
        </p:nvSpPr>
        <p:spPr>
          <a:xfrm>
            <a:off x="3473169" y="2311359"/>
            <a:ext cx="931606" cy="276999"/>
          </a:xfrm>
          <a:prstGeom prst="rect">
            <a:avLst/>
          </a:prstGeom>
        </p:spPr>
        <p:txBody>
          <a:bodyPr wrap="square">
            <a:spAutoFit/>
          </a:bodyPr>
          <a:lstStyle/>
          <a:p>
            <a:pPr lvl="0" algn="ctr"/>
            <a:r>
              <a:rPr lang="en-IN" sz="1200" b="1" dirty="0"/>
              <a:t>Chatbots</a:t>
            </a:r>
          </a:p>
        </p:txBody>
      </p:sp>
      <p:sp>
        <p:nvSpPr>
          <p:cNvPr id="1025" name="AutoShape 9" descr="Volume Audio Vector SVG Icon (8) - SVG Repo Free SVG Icons"/>
          <p:cNvSpPr>
            <a:spLocks noChangeAspect="1" noChangeArrowheads="1"/>
          </p:cNvSpPr>
          <p:nvPr/>
        </p:nvSpPr>
        <p:spPr bwMode="auto">
          <a:xfrm>
            <a:off x="46808" y="-1399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7" name="AutoShape 11" descr="Volume Audio Vector SVG Icon (8) - SVG Repo Free SVG Icons"/>
          <p:cNvSpPr>
            <a:spLocks noChangeAspect="1" noChangeArrowheads="1"/>
          </p:cNvSpPr>
          <p:nvPr/>
        </p:nvSpPr>
        <p:spPr bwMode="auto">
          <a:xfrm>
            <a:off x="199208" y="124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9" name="AutoShape 13" descr="Volume Audio Vector SVG Icon (8) - SVG Repo Free SVG Icons"/>
          <p:cNvSpPr>
            <a:spLocks noChangeAspect="1" noChangeArrowheads="1"/>
          </p:cNvSpPr>
          <p:nvPr/>
        </p:nvSpPr>
        <p:spPr bwMode="auto">
          <a:xfrm>
            <a:off x="351608" y="1648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2" name="AutoShape 15" descr="Volume Audio Vector SVG Icon (8) - SVG Repo Free SVG Icons"/>
          <p:cNvSpPr>
            <a:spLocks noChangeAspect="1" noChangeArrowheads="1"/>
          </p:cNvSpPr>
          <p:nvPr/>
        </p:nvSpPr>
        <p:spPr bwMode="auto">
          <a:xfrm>
            <a:off x="504008" y="3172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40" name="Picture 16"/>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5183" y="2154624"/>
            <a:ext cx="670895" cy="59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3" name="Rectangle 1032"/>
          <p:cNvSpPr/>
          <p:nvPr/>
        </p:nvSpPr>
        <p:spPr>
          <a:xfrm>
            <a:off x="4897644" y="2227436"/>
            <a:ext cx="767939" cy="400110"/>
          </a:xfrm>
          <a:prstGeom prst="rect">
            <a:avLst/>
          </a:prstGeom>
        </p:spPr>
        <p:txBody>
          <a:bodyPr wrap="square">
            <a:spAutoFit/>
          </a:bodyPr>
          <a:lstStyle/>
          <a:p>
            <a:pPr lvl="0" algn="ctr"/>
            <a:r>
              <a:rPr lang="en-IN" sz="1000" b="1" dirty="0"/>
              <a:t>Audio</a:t>
            </a:r>
          </a:p>
          <a:p>
            <a:pPr lvl="0" algn="ctr"/>
            <a:r>
              <a:rPr lang="en-IN" sz="1000" b="1" dirty="0"/>
              <a:t>classifier</a:t>
            </a:r>
          </a:p>
        </p:txBody>
      </p:sp>
      <p:graphicFrame>
        <p:nvGraphicFramePr>
          <p:cNvPr id="1035" name="Diagram 1034"/>
          <p:cNvGraphicFramePr/>
          <p:nvPr>
            <p:extLst>
              <p:ext uri="{D42A27DB-BD31-4B8C-83A1-F6EECF244321}">
                <p14:modId xmlns:p14="http://schemas.microsoft.com/office/powerpoint/2010/main" val="2136991287"/>
              </p:ext>
            </p:extLst>
          </p:nvPr>
        </p:nvGraphicFramePr>
        <p:xfrm>
          <a:off x="3205472" y="2865565"/>
          <a:ext cx="1780132" cy="286606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036" name="Chevron 1035"/>
          <p:cNvSpPr/>
          <p:nvPr/>
        </p:nvSpPr>
        <p:spPr>
          <a:xfrm>
            <a:off x="2197177" y="2475264"/>
            <a:ext cx="345967" cy="455844"/>
          </a:xfrm>
          <a:prstGeom prst="chevron">
            <a:avLst/>
          </a:prstGeom>
          <a:solidFill>
            <a:schemeClr val="accent1"/>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47" name="Chevron 46"/>
          <p:cNvSpPr/>
          <p:nvPr/>
        </p:nvSpPr>
        <p:spPr>
          <a:xfrm>
            <a:off x="6961548" y="2441831"/>
            <a:ext cx="345967" cy="455844"/>
          </a:xfrm>
          <a:prstGeom prst="chevron">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graphicFrame>
        <p:nvGraphicFramePr>
          <p:cNvPr id="32" name="Diagram 31"/>
          <p:cNvGraphicFramePr/>
          <p:nvPr>
            <p:extLst>
              <p:ext uri="{D42A27DB-BD31-4B8C-83A1-F6EECF244321}">
                <p14:modId xmlns:p14="http://schemas.microsoft.com/office/powerpoint/2010/main" val="3898888637"/>
              </p:ext>
            </p:extLst>
          </p:nvPr>
        </p:nvGraphicFramePr>
        <p:xfrm>
          <a:off x="480828" y="2227436"/>
          <a:ext cx="1282860" cy="120459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33" name="Diagram 32"/>
          <p:cNvGraphicFramePr/>
          <p:nvPr>
            <p:extLst>
              <p:ext uri="{D42A27DB-BD31-4B8C-83A1-F6EECF244321}">
                <p14:modId xmlns:p14="http://schemas.microsoft.com/office/powerpoint/2010/main" val="4149332338"/>
              </p:ext>
            </p:extLst>
          </p:nvPr>
        </p:nvGraphicFramePr>
        <p:xfrm>
          <a:off x="7668344" y="2100888"/>
          <a:ext cx="1282860" cy="120459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4" name="Rectangle 3"/>
          <p:cNvSpPr/>
          <p:nvPr/>
        </p:nvSpPr>
        <p:spPr>
          <a:xfrm>
            <a:off x="7596336" y="1453000"/>
            <a:ext cx="1728192" cy="523220"/>
          </a:xfrm>
          <a:prstGeom prst="rect">
            <a:avLst/>
          </a:prstGeom>
        </p:spPr>
        <p:txBody>
          <a:bodyPr wrap="square">
            <a:spAutoFit/>
          </a:bodyPr>
          <a:lstStyle/>
          <a:p>
            <a:pPr algn="just"/>
            <a:r>
              <a:rPr lang="en-IN" b="1" dirty="0"/>
              <a:t>Deployment</a:t>
            </a:r>
          </a:p>
          <a:p>
            <a:pPr algn="just"/>
            <a:r>
              <a:rPr lang="en-IN" b="1" dirty="0"/>
              <a:t>And Interfaces</a:t>
            </a:r>
          </a:p>
        </p:txBody>
      </p:sp>
      <p:sp>
        <p:nvSpPr>
          <p:cNvPr id="5" name="Rectangle 4"/>
          <p:cNvSpPr/>
          <p:nvPr/>
        </p:nvSpPr>
        <p:spPr>
          <a:xfrm>
            <a:off x="791580" y="1733593"/>
            <a:ext cx="643294" cy="307777"/>
          </a:xfrm>
          <a:prstGeom prst="rect">
            <a:avLst/>
          </a:prstGeom>
        </p:spPr>
        <p:txBody>
          <a:bodyPr wrap="square">
            <a:spAutoFit/>
          </a:bodyPr>
          <a:lstStyle/>
          <a:p>
            <a:pPr algn="ctr"/>
            <a:r>
              <a:rPr lang="en-US" b="1" dirty="0"/>
              <a:t>Data</a:t>
            </a:r>
            <a:endParaRPr lang="en-IN" b="1" dirty="0"/>
          </a:p>
        </p:txBody>
      </p:sp>
      <p:sp>
        <p:nvSpPr>
          <p:cNvPr id="6" name="Rounded Rectangle 5"/>
          <p:cNvSpPr/>
          <p:nvPr/>
        </p:nvSpPr>
        <p:spPr>
          <a:xfrm>
            <a:off x="1763688" y="622022"/>
            <a:ext cx="360040" cy="2935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3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22088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9" name="Google Shape;389;p8"/>
          <p:cNvPicPr preferRelativeResize="0"/>
          <p:nvPr/>
        </p:nvPicPr>
        <p:blipFill rotWithShape="1">
          <a:blip r:embed="rId3">
            <a:clrChange>
              <a:clrFrom>
                <a:srgbClr val="000000">
                  <a:alpha val="0"/>
                </a:srgbClr>
              </a:clrFrom>
              <a:clrTo>
                <a:srgbClr val="000000">
                  <a:alpha val="0"/>
                </a:srgbClr>
              </a:clrTo>
            </a:clrChange>
            <a:alphaModFix/>
          </a:blip>
          <a:srcRect/>
          <a:stretch/>
        </p:blipFill>
        <p:spPr>
          <a:xfrm>
            <a:off x="2714612" y="2285998"/>
            <a:ext cx="714380" cy="642942"/>
          </a:xfrm>
          <a:prstGeom prst="rect">
            <a:avLst/>
          </a:prstGeom>
          <a:noFill/>
          <a:ln>
            <a:noFill/>
          </a:ln>
        </p:spPr>
      </p:pic>
      <p:pic>
        <p:nvPicPr>
          <p:cNvPr id="13" name="Google Shape;393;p8"/>
          <p:cNvPicPr preferRelativeResize="0"/>
          <p:nvPr/>
        </p:nvPicPr>
        <p:blipFill rotWithShape="1">
          <a:blip r:embed="rId4">
            <a:alphaModFix/>
          </a:blip>
          <a:srcRect/>
          <a:stretch/>
        </p:blipFill>
        <p:spPr>
          <a:xfrm>
            <a:off x="5143504" y="3714758"/>
            <a:ext cx="943542" cy="581411"/>
          </a:xfrm>
          <a:prstGeom prst="rect">
            <a:avLst/>
          </a:prstGeom>
          <a:noFill/>
          <a:ln>
            <a:noFill/>
          </a:ln>
        </p:spPr>
      </p:pic>
      <p:pic>
        <p:nvPicPr>
          <p:cNvPr id="14" name="Google Shape;394;p8"/>
          <p:cNvPicPr preferRelativeResize="0"/>
          <p:nvPr/>
        </p:nvPicPr>
        <p:blipFill rotWithShape="1">
          <a:blip r:embed="rId5">
            <a:alphaModFix/>
          </a:blip>
          <a:srcRect/>
          <a:stretch/>
        </p:blipFill>
        <p:spPr>
          <a:xfrm>
            <a:off x="6000760" y="3143254"/>
            <a:ext cx="883291" cy="513537"/>
          </a:xfrm>
          <a:prstGeom prst="rect">
            <a:avLst/>
          </a:prstGeom>
          <a:noFill/>
          <a:ln>
            <a:noFill/>
          </a:ln>
        </p:spPr>
      </p:pic>
      <p:pic>
        <p:nvPicPr>
          <p:cNvPr id="15" name="Google Shape;395;p8"/>
          <p:cNvPicPr preferRelativeResize="0"/>
          <p:nvPr/>
        </p:nvPicPr>
        <p:blipFill rotWithShape="1">
          <a:blip r:embed="rId6">
            <a:alphaModFix/>
          </a:blip>
          <a:srcRect/>
          <a:stretch/>
        </p:blipFill>
        <p:spPr>
          <a:xfrm>
            <a:off x="5072066" y="3071816"/>
            <a:ext cx="907845" cy="580664"/>
          </a:xfrm>
          <a:prstGeom prst="rect">
            <a:avLst/>
          </a:prstGeom>
          <a:noFill/>
          <a:ln>
            <a:noFill/>
          </a:ln>
        </p:spPr>
      </p:pic>
      <p:sp>
        <p:nvSpPr>
          <p:cNvPr id="16" name="Google Shape;396;p8"/>
          <p:cNvSpPr txBox="1"/>
          <p:nvPr/>
        </p:nvSpPr>
        <p:spPr>
          <a:xfrm>
            <a:off x="-428364" y="4180293"/>
            <a:ext cx="3701100" cy="289200"/>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a:buNone/>
            </a:pPr>
            <a:r>
              <a:rPr lang="en"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pic>
        <p:nvPicPr>
          <p:cNvPr id="17" name="Google Shape;397;p8"/>
          <p:cNvPicPr preferRelativeResize="0"/>
          <p:nvPr/>
        </p:nvPicPr>
        <p:blipFill rotWithShape="1">
          <a:blip r:embed="rId7">
            <a:alphaModFix/>
          </a:blip>
          <a:srcRect/>
          <a:stretch/>
        </p:blipFill>
        <p:spPr>
          <a:xfrm>
            <a:off x="2143108" y="3429006"/>
            <a:ext cx="522127" cy="577320"/>
          </a:xfrm>
          <a:prstGeom prst="rect">
            <a:avLst/>
          </a:prstGeom>
          <a:noFill/>
          <a:ln>
            <a:noFill/>
          </a:ln>
        </p:spPr>
      </p:pic>
      <p:pic>
        <p:nvPicPr>
          <p:cNvPr id="18" name="Google Shape;398;p8"/>
          <p:cNvPicPr preferRelativeResize="0"/>
          <p:nvPr/>
        </p:nvPicPr>
        <p:blipFill rotWithShape="1">
          <a:blip r:embed="rId8">
            <a:clrChange>
              <a:clrFrom>
                <a:srgbClr val="E9E9E9"/>
              </a:clrFrom>
              <a:clrTo>
                <a:srgbClr val="E9E9E9">
                  <a:alpha val="0"/>
                </a:srgbClr>
              </a:clrTo>
            </a:clrChange>
            <a:alphaModFix/>
          </a:blip>
          <a:srcRect/>
          <a:stretch/>
        </p:blipFill>
        <p:spPr>
          <a:xfrm>
            <a:off x="2643174" y="3571882"/>
            <a:ext cx="1643074" cy="428628"/>
          </a:xfrm>
          <a:prstGeom prst="rect">
            <a:avLst/>
          </a:prstGeom>
          <a:noFill/>
          <a:ln>
            <a:noFill/>
          </a:ln>
        </p:spPr>
      </p:pic>
      <p:pic>
        <p:nvPicPr>
          <p:cNvPr id="19" name="Google Shape;399;p8"/>
          <p:cNvPicPr preferRelativeResize="0"/>
          <p:nvPr/>
        </p:nvPicPr>
        <p:blipFill rotWithShape="1">
          <a:blip r:embed="rId9">
            <a:clrChange>
              <a:clrFrom>
                <a:srgbClr val="E9E9E9"/>
              </a:clrFrom>
              <a:clrTo>
                <a:srgbClr val="E9E9E9">
                  <a:alpha val="0"/>
                </a:srgbClr>
              </a:clrTo>
            </a:clrChange>
            <a:alphaModFix/>
          </a:blip>
          <a:srcRect/>
          <a:stretch/>
        </p:blipFill>
        <p:spPr>
          <a:xfrm>
            <a:off x="2428860" y="4143386"/>
            <a:ext cx="1129962" cy="320284"/>
          </a:xfrm>
          <a:prstGeom prst="rect">
            <a:avLst/>
          </a:prstGeom>
          <a:noFill/>
          <a:ln>
            <a:noFill/>
          </a:ln>
        </p:spPr>
      </p:pic>
      <p:pic>
        <p:nvPicPr>
          <p:cNvPr id="20" name="Google Shape;400;p8"/>
          <p:cNvPicPr preferRelativeResize="0"/>
          <p:nvPr/>
        </p:nvPicPr>
        <p:blipFill rotWithShape="1">
          <a:blip r:embed="rId10">
            <a:clrChange>
              <a:clrFrom>
                <a:srgbClr val="E7E7E7"/>
              </a:clrFrom>
              <a:clrTo>
                <a:srgbClr val="E7E7E7">
                  <a:alpha val="0"/>
                </a:srgbClr>
              </a:clrTo>
            </a:clrChange>
            <a:alphaModFix/>
          </a:blip>
          <a:srcRect/>
          <a:stretch/>
        </p:blipFill>
        <p:spPr>
          <a:xfrm>
            <a:off x="3643306" y="4000510"/>
            <a:ext cx="500066" cy="500066"/>
          </a:xfrm>
          <a:prstGeom prst="rect">
            <a:avLst/>
          </a:prstGeom>
          <a:noFill/>
          <a:ln>
            <a:noFill/>
          </a:ln>
        </p:spPr>
      </p:pic>
      <p:grpSp>
        <p:nvGrpSpPr>
          <p:cNvPr id="21" name="Google Shape;401;p8"/>
          <p:cNvGrpSpPr/>
          <p:nvPr/>
        </p:nvGrpSpPr>
        <p:grpSpPr>
          <a:xfrm rot="-5400000">
            <a:off x="3105438" y="2065111"/>
            <a:ext cx="570131" cy="2142118"/>
            <a:chOff x="4025928" y="989855"/>
            <a:chExt cx="576064" cy="1942083"/>
          </a:xfrm>
        </p:grpSpPr>
        <p:sp>
          <p:nvSpPr>
            <p:cNvPr id="22" name="Google Shape;402;p8"/>
            <p:cNvSpPr/>
            <p:nvPr/>
          </p:nvSpPr>
          <p:spPr>
            <a:xfrm>
              <a:off x="4025928" y="1563638"/>
              <a:ext cx="576000" cy="1368300"/>
            </a:xfrm>
            <a:prstGeom prst="rect">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 name="Google Shape;403;p8"/>
            <p:cNvSpPr/>
            <p:nvPr/>
          </p:nvSpPr>
          <p:spPr>
            <a:xfrm flipH="1">
              <a:off x="4025992" y="989855"/>
              <a:ext cx="576000" cy="576000"/>
            </a:xfrm>
            <a:prstGeom prst="rtTriangl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4" name="Google Shape;404;p8"/>
          <p:cNvGrpSpPr/>
          <p:nvPr/>
        </p:nvGrpSpPr>
        <p:grpSpPr>
          <a:xfrm>
            <a:off x="3713897" y="928482"/>
            <a:ext cx="635399" cy="1924187"/>
            <a:chOff x="4025928" y="987726"/>
            <a:chExt cx="576064" cy="1944212"/>
          </a:xfrm>
        </p:grpSpPr>
        <p:sp>
          <p:nvSpPr>
            <p:cNvPr id="25" name="Google Shape;405;p8"/>
            <p:cNvSpPr/>
            <p:nvPr/>
          </p:nvSpPr>
          <p:spPr>
            <a:xfrm>
              <a:off x="4025928" y="1563638"/>
              <a:ext cx="576000" cy="1368300"/>
            </a:xfrm>
            <a:prstGeom prst="rect">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6" name="Google Shape;406;p8"/>
            <p:cNvSpPr/>
            <p:nvPr/>
          </p:nvSpPr>
          <p:spPr>
            <a:xfrm flipH="1">
              <a:off x="4025992" y="987726"/>
              <a:ext cx="576000" cy="576000"/>
            </a:xfrm>
            <a:prstGeom prst="rtTriangle">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7" name="Google Shape;407;p8"/>
          <p:cNvGrpSpPr/>
          <p:nvPr/>
        </p:nvGrpSpPr>
        <p:grpSpPr>
          <a:xfrm rot="5400000">
            <a:off x="5136537" y="1495131"/>
            <a:ext cx="570131" cy="2144465"/>
            <a:chOff x="4025928" y="987727"/>
            <a:chExt cx="576064" cy="1944211"/>
          </a:xfrm>
        </p:grpSpPr>
        <p:sp>
          <p:nvSpPr>
            <p:cNvPr id="28" name="Google Shape;408;p8"/>
            <p:cNvSpPr/>
            <p:nvPr/>
          </p:nvSpPr>
          <p:spPr>
            <a:xfrm>
              <a:off x="4025928" y="1563638"/>
              <a:ext cx="576000" cy="1368300"/>
            </a:xfrm>
            <a:prstGeom prst="rect">
              <a:avLst/>
            </a:prstGeom>
            <a:solidFill>
              <a:srgbClr val="D843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9" name="Google Shape;409;p8"/>
            <p:cNvSpPr/>
            <p:nvPr/>
          </p:nvSpPr>
          <p:spPr>
            <a:xfrm flipH="1">
              <a:off x="4025992" y="987727"/>
              <a:ext cx="576000" cy="576000"/>
            </a:xfrm>
            <a:prstGeom prst="rtTriangle">
              <a:avLst/>
            </a:prstGeom>
            <a:solidFill>
              <a:srgbClr val="D843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30" name="Google Shape;410;p8"/>
          <p:cNvGrpSpPr/>
          <p:nvPr/>
        </p:nvGrpSpPr>
        <p:grpSpPr>
          <a:xfrm rot="10800000">
            <a:off x="4349585" y="2850861"/>
            <a:ext cx="635399" cy="1924187"/>
            <a:chOff x="4025928" y="987726"/>
            <a:chExt cx="576064" cy="1944212"/>
          </a:xfrm>
        </p:grpSpPr>
        <p:sp>
          <p:nvSpPr>
            <p:cNvPr id="31" name="Google Shape;411;p8"/>
            <p:cNvSpPr/>
            <p:nvPr/>
          </p:nvSpPr>
          <p:spPr>
            <a:xfrm>
              <a:off x="4025928" y="1563638"/>
              <a:ext cx="576000" cy="1368300"/>
            </a:xfrm>
            <a:prstGeom prst="rect">
              <a:avLst/>
            </a:prstGeom>
            <a:solidFill>
              <a:srgbClr val="7EBA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2" name="Google Shape;412;p8"/>
            <p:cNvSpPr/>
            <p:nvPr/>
          </p:nvSpPr>
          <p:spPr>
            <a:xfrm flipH="1">
              <a:off x="4025992" y="987726"/>
              <a:ext cx="576000" cy="576000"/>
            </a:xfrm>
            <a:prstGeom prst="rtTriangle">
              <a:avLst/>
            </a:prstGeom>
            <a:solidFill>
              <a:srgbClr val="7EBA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33" name="Google Shape;413;p8"/>
          <p:cNvSpPr txBox="1"/>
          <p:nvPr/>
        </p:nvSpPr>
        <p:spPr>
          <a:xfrm>
            <a:off x="4429124" y="2357436"/>
            <a:ext cx="1601700" cy="41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NEAR REAL TIME ANALYTICS</a:t>
            </a:r>
            <a:endParaRPr sz="1000" b="1" i="0" u="none" strike="noStrike" cap="none" dirty="0">
              <a:solidFill>
                <a:srgbClr val="FFFFFF"/>
              </a:solidFill>
              <a:latin typeface="Arial"/>
              <a:ea typeface="Arial"/>
              <a:cs typeface="Arial"/>
              <a:sym typeface="Arial"/>
            </a:endParaRPr>
          </a:p>
        </p:txBody>
      </p:sp>
      <p:sp>
        <p:nvSpPr>
          <p:cNvPr id="34" name="Google Shape;414;p8"/>
          <p:cNvSpPr txBox="1"/>
          <p:nvPr/>
        </p:nvSpPr>
        <p:spPr>
          <a:xfrm rot="5400000">
            <a:off x="3265919" y="1935437"/>
            <a:ext cx="1437000" cy="46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MOBILE TECHNOLOGY</a:t>
            </a:r>
            <a:endParaRPr sz="1000" b="1" i="0" u="none" strike="noStrike" cap="none" dirty="0">
              <a:solidFill>
                <a:srgbClr val="FFFFFF"/>
              </a:solidFill>
              <a:latin typeface="Arial"/>
              <a:ea typeface="Arial"/>
              <a:cs typeface="Arial"/>
              <a:sym typeface="Arial"/>
            </a:endParaRPr>
          </a:p>
        </p:txBody>
      </p:sp>
      <p:sp>
        <p:nvSpPr>
          <p:cNvPr id="35" name="Google Shape;415;p8"/>
          <p:cNvSpPr txBox="1"/>
          <p:nvPr/>
        </p:nvSpPr>
        <p:spPr>
          <a:xfrm rot="16200000">
            <a:off x="3989228" y="3300777"/>
            <a:ext cx="1437000" cy="53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FFFFFF"/>
                </a:solidFill>
                <a:latin typeface="Arial"/>
                <a:ea typeface="Arial"/>
                <a:cs typeface="Arial"/>
                <a:sym typeface="Arial"/>
              </a:rPr>
              <a:t>Generic/ Cloud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dirty="0">
              <a:solidFill>
                <a:srgbClr val="FFFFFF"/>
              </a:solidFill>
              <a:latin typeface="Arial"/>
              <a:ea typeface="Arial"/>
              <a:cs typeface="Arial"/>
              <a:sym typeface="Arial"/>
            </a:endParaRPr>
          </a:p>
        </p:txBody>
      </p:sp>
      <p:sp>
        <p:nvSpPr>
          <p:cNvPr id="36" name="Google Shape;416;p8"/>
          <p:cNvSpPr txBox="1"/>
          <p:nvPr/>
        </p:nvSpPr>
        <p:spPr>
          <a:xfrm>
            <a:off x="2683474" y="3028744"/>
            <a:ext cx="1911900" cy="257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MACHINE LEARNING       </a:t>
            </a:r>
            <a:endParaRPr sz="1000" b="1" i="0" u="none" strike="noStrike" cap="none" dirty="0">
              <a:solidFill>
                <a:srgbClr val="FFFFFF"/>
              </a:solidFill>
              <a:latin typeface="Arial"/>
              <a:ea typeface="Arial"/>
              <a:cs typeface="Arial"/>
              <a:sym typeface="Arial"/>
            </a:endParaRPr>
          </a:p>
        </p:txBody>
      </p:sp>
      <p:sp>
        <p:nvSpPr>
          <p:cNvPr id="37" name="TextBox 36">
            <a:extLst>
              <a:ext uri="{FF2B5EF4-FFF2-40B4-BE49-F238E27FC236}">
                <a16:creationId xmlns:a16="http://schemas.microsoft.com/office/drawing/2014/main" id="{DB0A9C50-B290-4C30-A65A-9D7AB111D154}"/>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Technology</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Stack</a:t>
            </a:r>
          </a:p>
        </p:txBody>
      </p:sp>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38" name="Picture 37" descr="Android.jpeg"/>
          <p:cNvPicPr>
            <a:picLocks noChangeAspect="1"/>
          </p:cNvPicPr>
          <p:nvPr/>
        </p:nvPicPr>
        <p:blipFill>
          <a:blip r:embed="rId12"/>
          <a:stretch>
            <a:fillRect/>
          </a:stretch>
        </p:blipFill>
        <p:spPr>
          <a:xfrm>
            <a:off x="1905000" y="1733550"/>
            <a:ext cx="1143000" cy="571500"/>
          </a:xfrm>
          <a:prstGeom prst="rect">
            <a:avLst/>
          </a:prstGeom>
        </p:spPr>
      </p:pic>
      <p:pic>
        <p:nvPicPr>
          <p:cNvPr id="40" name="Picture 39" descr="Screen Shot 2020-05-04 at 11.31.41 AM.png"/>
          <p:cNvPicPr>
            <a:picLocks noChangeAspect="1"/>
          </p:cNvPicPr>
          <p:nvPr/>
        </p:nvPicPr>
        <p:blipFill>
          <a:blip r:embed="rId13"/>
          <a:stretch>
            <a:fillRect/>
          </a:stretch>
        </p:blipFill>
        <p:spPr>
          <a:xfrm>
            <a:off x="2971800" y="1657350"/>
            <a:ext cx="647700" cy="647700"/>
          </a:xfrm>
          <a:prstGeom prst="rect">
            <a:avLst/>
          </a:prstGeom>
        </p:spPr>
      </p:pic>
      <p:pic>
        <p:nvPicPr>
          <p:cNvPr id="41" name="Picture 40" descr="Logstach.png"/>
          <p:cNvPicPr>
            <a:picLocks noChangeAspect="1"/>
          </p:cNvPicPr>
          <p:nvPr/>
        </p:nvPicPr>
        <p:blipFill>
          <a:blip r:embed="rId14"/>
          <a:stretch>
            <a:fillRect/>
          </a:stretch>
        </p:blipFill>
        <p:spPr>
          <a:xfrm>
            <a:off x="4419600" y="1504950"/>
            <a:ext cx="1295400" cy="510036"/>
          </a:xfrm>
          <a:prstGeom prst="rect">
            <a:avLst/>
          </a:prstGeom>
        </p:spPr>
      </p:pic>
      <p:pic>
        <p:nvPicPr>
          <p:cNvPr id="42" name="Picture 41" descr="Kibana.png"/>
          <p:cNvPicPr>
            <a:picLocks noChangeAspect="1"/>
          </p:cNvPicPr>
          <p:nvPr/>
        </p:nvPicPr>
        <p:blipFill>
          <a:blip r:embed="rId15"/>
          <a:stretch>
            <a:fillRect/>
          </a:stretch>
        </p:blipFill>
        <p:spPr>
          <a:xfrm>
            <a:off x="5334000" y="1885950"/>
            <a:ext cx="990600" cy="380369"/>
          </a:xfrm>
          <a:prstGeom prst="rect">
            <a:avLst/>
          </a:prstGeom>
        </p:spPr>
      </p:pic>
      <p:pic>
        <p:nvPicPr>
          <p:cNvPr id="43" name="Picture 42" descr="Elastic.png"/>
          <p:cNvPicPr>
            <a:picLocks noChangeAspect="1"/>
          </p:cNvPicPr>
          <p:nvPr/>
        </p:nvPicPr>
        <p:blipFill>
          <a:blip r:embed="rId16"/>
          <a:stretch>
            <a:fillRect/>
          </a:stretch>
        </p:blipFill>
        <p:spPr>
          <a:xfrm>
            <a:off x="4800600" y="1200150"/>
            <a:ext cx="1828800" cy="4014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7" name="Picture 6">
            <a:extLst>
              <a:ext uri="{FF2B5EF4-FFF2-40B4-BE49-F238E27FC236}">
                <a16:creationId xmlns:a16="http://schemas.microsoft.com/office/drawing/2014/main" id="{679A16C8-963C-4497-8C9C-97357010C988}"/>
              </a:ext>
            </a:extLst>
          </p:cNvPr>
          <p:cNvPicPr>
            <a:picLocks noChangeAspect="1"/>
          </p:cNvPicPr>
          <p:nvPr/>
        </p:nvPicPr>
        <p:blipFill>
          <a:blip r:embed="rId3"/>
          <a:stretch>
            <a:fillRect/>
          </a:stretch>
        </p:blipFill>
        <p:spPr>
          <a:xfrm>
            <a:off x="755576" y="101201"/>
            <a:ext cx="6840070" cy="5044333"/>
          </a:xfrm>
          <a:prstGeom prst="rect">
            <a:avLst/>
          </a:prstGeom>
        </p:spPr>
      </p:pic>
    </p:spTree>
    <p:extLst>
      <p:ext uri="{BB962C8B-B14F-4D97-AF65-F5344CB8AC3E}">
        <p14:creationId xmlns:p14="http://schemas.microsoft.com/office/powerpoint/2010/main" val="2761898478"/>
      </p:ext>
    </p:extLst>
  </p:cSld>
  <p:clrMapOvr>
    <a:masterClrMapping/>
  </p:clrMapOvr>
</p:sld>
</file>

<file path=ppt/theme/theme1.xml><?xml version="1.0" encoding="utf-8"?>
<a:theme xmlns:a="http://schemas.openxmlformats.org/drawingml/2006/main" name="Yellow Abstract Bussin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1690</TotalTime>
  <Words>1461</Words>
  <Application>Microsoft Office PowerPoint</Application>
  <PresentationFormat>On-screen Show (16:9)</PresentationFormat>
  <Paragraphs>308</Paragraphs>
  <Slides>32</Slides>
  <Notes>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32</vt:i4>
      </vt:variant>
    </vt:vector>
  </HeadingPairs>
  <TitlesOfParts>
    <vt:vector size="48" baseType="lpstr">
      <vt:lpstr>Cabin</vt:lpstr>
      <vt:lpstr>Bodoni</vt:lpstr>
      <vt:lpstr>Times New Roman</vt:lpstr>
      <vt:lpstr>Montserrat Light</vt:lpstr>
      <vt:lpstr>Lato</vt:lpstr>
      <vt:lpstr>Lato Bold</vt:lpstr>
      <vt:lpstr>Arvo</vt:lpstr>
      <vt:lpstr>Montserrat ExtraLight</vt:lpstr>
      <vt:lpstr>Calibri</vt:lpstr>
      <vt:lpstr>Noto Sans</vt:lpstr>
      <vt:lpstr>Montserrat</vt:lpstr>
      <vt:lpstr>Federo</vt:lpstr>
      <vt:lpstr>Nato sans</vt:lpstr>
      <vt:lpstr>MS Mincho</vt:lpstr>
      <vt:lpstr>Arial</vt:lpstr>
      <vt:lpstr>Yellow Abstract Bussines</vt:lpstr>
      <vt:lpstr>PowerPoint Presentation</vt:lpstr>
      <vt:lpstr>ABOUT US</vt:lpstr>
      <vt:lpstr>PowerPoint Presentation</vt:lpstr>
      <vt:lpstr>PowerPoint Presentation</vt:lpstr>
      <vt:lpstr>PowerPoint Presentation</vt:lpstr>
      <vt:lpstr>Implemented Solutions</vt:lpstr>
      <vt:lpstr>Solution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dc:title>
  <dc:creator>RAJARSHI</dc:creator>
  <cp:lastModifiedBy>Smita</cp:lastModifiedBy>
  <cp:revision>171</cp:revision>
  <dcterms:created xsi:type="dcterms:W3CDTF">2020-05-09T08:02:47Z</dcterms:created>
  <dcterms:modified xsi:type="dcterms:W3CDTF">2020-06-08T16:12:04Z</dcterms:modified>
</cp:coreProperties>
</file>